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SINAV ÖNCESİ NE YAPMALIYIZ?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464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708919"/>
            <a:ext cx="8229600" cy="22322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6400" dirty="0" smtClean="0"/>
              <a:t>SİZSİNİZ!!</a:t>
            </a:r>
            <a:endParaRPr lang="tr-TR" sz="6400" dirty="0"/>
          </a:p>
        </p:txBody>
      </p:sp>
    </p:spTree>
    <p:extLst>
      <p:ext uri="{BB962C8B-B14F-4D97-AF65-F5344CB8AC3E}">
        <p14:creationId xmlns:p14="http://schemas.microsoft.com/office/powerpoint/2010/main" val="118907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algn="ctr"/>
            <a:r>
              <a:rPr lang="tr-TR" dirty="0"/>
              <a:t>BU BİZİM İÇİN DE BÖYLE AİLELERİNİZ İÇİN DE BÖYLE UNUTMAYIN Kİ BU GÜZEL ÇAĞLAR TEKRAR GERİ GELMEYECEK SADECE SINAVLARA ODAKLANIP ÇOCUKLUĞU YETİŞKİNLİK YAŞLARINA BIRAKMAYIN SİZE EN ÖNEMLİ TAVSİYEM BU OLACAKTIR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364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Sınavdan önceki gün rutinin dışına çıkmamaya özen gösterin.</a:t>
            </a:r>
          </a:p>
          <a:p>
            <a:r>
              <a:rPr lang="tr-TR" dirty="0" smtClean="0"/>
              <a:t>Düzenli bir şekilde uyuyun.</a:t>
            </a:r>
          </a:p>
          <a:p>
            <a:r>
              <a:rPr lang="tr-TR" dirty="0" smtClean="0"/>
              <a:t>Kafeinli içecekler tüketmemeye dikkat edin ve aynı zamanda yağlı yiyeceklerden kaçının.</a:t>
            </a:r>
          </a:p>
          <a:p>
            <a:endParaRPr lang="tr-TR" dirty="0" smtClean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58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Sınavdan bir gün önce yani Salı günü ders çalışmayın.</a:t>
            </a:r>
          </a:p>
          <a:p>
            <a:r>
              <a:rPr lang="tr-TR" dirty="0" smtClean="0"/>
              <a:t>Sınav günü zamanında uyanın ve okula en geç 20 dakika erken gelmeye özen gösterin.</a:t>
            </a:r>
          </a:p>
          <a:p>
            <a:r>
              <a:rPr lang="tr-TR" dirty="0" smtClean="0"/>
              <a:t>Sınavdan önceki gün ve sınav sabahı aklınızda sınavdan başka bir şey olmasa da sınavla ilgili konuşmayın.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1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Sınav sabahı kalktığınızda kahvaltınızı mutlaka yapın.</a:t>
            </a:r>
          </a:p>
          <a:p>
            <a:r>
              <a:rPr lang="tr-TR" dirty="0" smtClean="0"/>
              <a:t>Kendi kendinize iç sesle konuşurken negatif cümleler yerine pozitif cümleler kurmaya dikkat edin.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2509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r>
              <a:rPr lang="tr-TR" dirty="0" smtClean="0"/>
              <a:t>Bu sadece bir test mükemmel olmak zorunda değilim,</a:t>
            </a:r>
          </a:p>
          <a:p>
            <a:r>
              <a:rPr lang="tr-TR" dirty="0" smtClean="0"/>
              <a:t>Şimdiye kadar çalıştım artık elimden geleni yapacağım şeklinde kendinizi rahatlatın.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tr-TR" dirty="0"/>
              <a:t>Sınav anında kaygınızın arttığını </a:t>
            </a:r>
            <a:r>
              <a:rPr lang="tr-TR" dirty="0" smtClean="0"/>
              <a:t>hissettiğinizde;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5335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Sandalyede dik otururken 3 saniyede derin bir nefes alın ve nefesi 3 saniyede verin.</a:t>
            </a:r>
          </a:p>
          <a:p>
            <a:r>
              <a:rPr lang="tr-TR" dirty="0" smtClean="0"/>
              <a:t>Bunu 3 kere tekrarlayabilirsiniz.</a:t>
            </a:r>
          </a:p>
          <a:p>
            <a:r>
              <a:rPr lang="tr-TR" dirty="0" smtClean="0"/>
              <a:t>Çok tekrarlamayın BAYILABİLİRSİNİZ 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60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Gözünüzü kapatın ve sakinleşip rahatladığınız bir yeri (kumsal, park vs.) gözünüzde 10 saniye canlandırmaya çalışın.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058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Sandalyede dik oturun, ayaklarınız yere basarken ellerinizle sandalyenin yanlarından tutup kendinize doğru çekin ve 5 saniye bu şekilde kalıp yavaş yavaş bırakın.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Son olarak;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0480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algn="ctr"/>
            <a:r>
              <a:rPr lang="tr-TR" dirty="0" smtClean="0"/>
              <a:t>EVET SINAV ÖNEMLİ BİR SINAV BELKİ HAYATINIZIN GERİ KALANINI BELİRLEMEDE SÖZ SAHİBİ FAKAT SINAVDAN DAHA ÖNEMLİ ŞEY;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9186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</TotalTime>
  <Words>241</Words>
  <Application>Microsoft Office PowerPoint</Application>
  <PresentationFormat>Ekran Gösterisi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Dalga Biçimi</vt:lpstr>
      <vt:lpstr>SINAV ÖNCESİ NE YAPMALIYIZ?</vt:lpstr>
      <vt:lpstr>PowerPoint Sunusu</vt:lpstr>
      <vt:lpstr>PowerPoint Sunusu</vt:lpstr>
      <vt:lpstr>PowerPoint Sunusu</vt:lpstr>
      <vt:lpstr>Sınav anında kaygınızın arttığını hissettiğinizde;  </vt:lpstr>
      <vt:lpstr>PowerPoint Sunusu</vt:lpstr>
      <vt:lpstr>PowerPoint Sunusu</vt:lpstr>
      <vt:lpstr>Son olarak;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SINAV ÖNCESİ NE YAPMALIYIZ?</dc:title>
  <dc:creator>Samsung</dc:creator>
  <cp:lastModifiedBy>Samsung</cp:lastModifiedBy>
  <cp:revision>5</cp:revision>
  <dcterms:created xsi:type="dcterms:W3CDTF">2014-11-21T08:44:07Z</dcterms:created>
  <dcterms:modified xsi:type="dcterms:W3CDTF">2014-12-18T08:05:19Z</dcterms:modified>
</cp:coreProperties>
</file>