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69" r:id="rId1"/>
  </p:sldMasterIdLst>
  <p:notesMasterIdLst>
    <p:notesMasterId r:id="rId40"/>
  </p:notesMasterIdLst>
  <p:handoutMasterIdLst>
    <p:handoutMasterId r:id="rId41"/>
  </p:handoutMasterIdLst>
  <p:sldIdLst>
    <p:sldId id="256" r:id="rId2"/>
    <p:sldId id="640" r:id="rId3"/>
    <p:sldId id="643" r:id="rId4"/>
    <p:sldId id="646" r:id="rId5"/>
    <p:sldId id="647" r:id="rId6"/>
    <p:sldId id="649" r:id="rId7"/>
    <p:sldId id="599" r:id="rId8"/>
    <p:sldId id="600" r:id="rId9"/>
    <p:sldId id="518" r:id="rId10"/>
    <p:sldId id="466" r:id="rId11"/>
    <p:sldId id="601" r:id="rId12"/>
    <p:sldId id="498" r:id="rId13"/>
    <p:sldId id="508" r:id="rId14"/>
    <p:sldId id="525" r:id="rId15"/>
    <p:sldId id="519" r:id="rId16"/>
    <p:sldId id="501" r:id="rId17"/>
    <p:sldId id="509" r:id="rId18"/>
    <p:sldId id="517" r:id="rId19"/>
    <p:sldId id="505" r:id="rId20"/>
    <p:sldId id="506" r:id="rId21"/>
    <p:sldId id="507" r:id="rId22"/>
    <p:sldId id="521" r:id="rId23"/>
    <p:sldId id="522" r:id="rId24"/>
    <p:sldId id="523" r:id="rId25"/>
    <p:sldId id="633" r:id="rId26"/>
    <p:sldId id="529" r:id="rId27"/>
    <p:sldId id="531" r:id="rId28"/>
    <p:sldId id="532" r:id="rId29"/>
    <p:sldId id="639" r:id="rId30"/>
    <p:sldId id="533" r:id="rId31"/>
    <p:sldId id="535" r:id="rId32"/>
    <p:sldId id="536" r:id="rId33"/>
    <p:sldId id="637" r:id="rId34"/>
    <p:sldId id="537" r:id="rId35"/>
    <p:sldId id="634" r:id="rId36"/>
    <p:sldId id="538" r:id="rId37"/>
    <p:sldId id="635" r:id="rId38"/>
    <p:sldId id="636" r:id="rId39"/>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charset="0"/>
        <a:ea typeface="+mn-ea"/>
        <a:cs typeface="Times New Roman" pitchFamily="18" charset="0"/>
      </a:defRPr>
    </a:lvl1pPr>
    <a:lvl2pPr marL="457200" algn="l" rtl="0" eaLnBrk="0" fontAlgn="base" hangingPunct="0">
      <a:spcBef>
        <a:spcPct val="0"/>
      </a:spcBef>
      <a:spcAft>
        <a:spcPct val="0"/>
      </a:spcAft>
      <a:defRPr kern="1200">
        <a:solidFill>
          <a:schemeClr val="tx1"/>
        </a:solidFill>
        <a:latin typeface="Arial" charset="0"/>
        <a:ea typeface="+mn-ea"/>
        <a:cs typeface="Times New Roman" pitchFamily="18" charset="0"/>
      </a:defRPr>
    </a:lvl2pPr>
    <a:lvl3pPr marL="914400" algn="l" rtl="0" eaLnBrk="0" fontAlgn="base" hangingPunct="0">
      <a:spcBef>
        <a:spcPct val="0"/>
      </a:spcBef>
      <a:spcAft>
        <a:spcPct val="0"/>
      </a:spcAft>
      <a:defRPr kern="1200">
        <a:solidFill>
          <a:schemeClr val="tx1"/>
        </a:solidFill>
        <a:latin typeface="Arial" charset="0"/>
        <a:ea typeface="+mn-ea"/>
        <a:cs typeface="Times New Roman" pitchFamily="18" charset="0"/>
      </a:defRPr>
    </a:lvl3pPr>
    <a:lvl4pPr marL="1371600" algn="l" rtl="0" eaLnBrk="0" fontAlgn="base" hangingPunct="0">
      <a:spcBef>
        <a:spcPct val="0"/>
      </a:spcBef>
      <a:spcAft>
        <a:spcPct val="0"/>
      </a:spcAft>
      <a:defRPr kern="1200">
        <a:solidFill>
          <a:schemeClr val="tx1"/>
        </a:solidFill>
        <a:latin typeface="Arial" charset="0"/>
        <a:ea typeface="+mn-ea"/>
        <a:cs typeface="Times New Roman" pitchFamily="18" charset="0"/>
      </a:defRPr>
    </a:lvl4pPr>
    <a:lvl5pPr marL="1828800" algn="l" rtl="0" eaLnBrk="0" fontAlgn="base" hangingPunct="0">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65D00"/>
    <a:srgbClr val="CC5300"/>
    <a:srgbClr val="B04700"/>
    <a:srgbClr val="FF9900"/>
    <a:srgbClr val="CCFFFF"/>
    <a:srgbClr val="FDDBD7"/>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90300" autoAdjust="0"/>
  </p:normalViewPr>
  <p:slideViewPr>
    <p:cSldViewPr>
      <p:cViewPr>
        <p:scale>
          <a:sx n="73" d="100"/>
          <a:sy n="73" d="100"/>
        </p:scale>
        <p:origin x="-130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b="1">
                <a:solidFill>
                  <a:schemeClr val="accent1"/>
                </a:solidFill>
                <a:latin typeface="Verdana" pitchFamily="34" charset="0"/>
              </a:defRPr>
            </a:lvl1pPr>
          </a:lstStyle>
          <a:p>
            <a:pPr>
              <a:defRPr/>
            </a:pPr>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b="1">
                <a:solidFill>
                  <a:schemeClr val="accent1"/>
                </a:solidFill>
                <a:latin typeface="Verdana" pitchFamily="34" charset="0"/>
              </a:defRPr>
            </a:lvl1pPr>
          </a:lstStyle>
          <a:p>
            <a:pPr>
              <a:defRPr/>
            </a:pPr>
            <a:fld id="{06138847-44BA-48E1-B409-0C9AE6B28261}" type="datetimeFigureOut">
              <a:rPr lang="tr-TR"/>
              <a:pPr>
                <a:defRPr/>
              </a:pPr>
              <a:t>15.12.2014</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b="1">
                <a:solidFill>
                  <a:schemeClr val="accent1"/>
                </a:solidFill>
                <a:latin typeface="Verdana" pitchFamily="34" charset="0"/>
              </a:defRPr>
            </a:lvl1pPr>
          </a:lstStyle>
          <a:p>
            <a:pPr>
              <a:defRPr/>
            </a:pP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hangingPunct="1">
              <a:defRPr sz="1200" b="1">
                <a:solidFill>
                  <a:schemeClr val="accent1"/>
                </a:solidFill>
                <a:latin typeface="Verdana" pitchFamily="34" charset="0"/>
              </a:defRPr>
            </a:lvl1pPr>
          </a:lstStyle>
          <a:p>
            <a:pPr>
              <a:defRPr/>
            </a:pPr>
            <a:fld id="{AD1D10E8-6E98-4A20-B2D1-2A4F72048F1F}" type="slidenum">
              <a:rPr lang="tr-TR"/>
              <a:pPr>
                <a:defRPr/>
              </a:pPr>
              <a:t>‹#›</a:t>
            </a:fld>
            <a:endParaRPr lang="tr-TR"/>
          </a:p>
        </p:txBody>
      </p:sp>
    </p:spTree>
    <p:extLst>
      <p:ext uri="{BB962C8B-B14F-4D97-AF65-F5344CB8AC3E}">
        <p14:creationId xmlns:p14="http://schemas.microsoft.com/office/powerpoint/2010/main" val="433151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solidFill>
                  <a:schemeClr val="tx1"/>
                </a:solidFill>
                <a:latin typeface="Arial" charset="0"/>
              </a:defRPr>
            </a:lvl1pPr>
          </a:lstStyle>
          <a:p>
            <a:pPr>
              <a:defRPr/>
            </a:pPr>
            <a:endParaRPr lang="tr-TR"/>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Arial" charset="0"/>
              </a:defRPr>
            </a:lvl1pPr>
          </a:lstStyle>
          <a:p>
            <a:pPr>
              <a:defRPr/>
            </a:pPr>
            <a:endParaRPr lang="tr-TR"/>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solidFill>
                  <a:schemeClr val="tx1"/>
                </a:solidFill>
                <a:latin typeface="Arial" charset="0"/>
              </a:defRPr>
            </a:lvl1pPr>
          </a:lstStyle>
          <a:p>
            <a:pPr>
              <a:defRPr/>
            </a:pPr>
            <a:endParaRPr lang="tr-TR"/>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Arial" charset="0"/>
              </a:defRPr>
            </a:lvl1pPr>
          </a:lstStyle>
          <a:p>
            <a:pPr>
              <a:defRPr/>
            </a:pPr>
            <a:fld id="{1E57EFBD-A4D1-46E4-8C52-FE20862210DF}" type="slidenum">
              <a:rPr lang="tr-TR"/>
              <a:pPr>
                <a:defRPr/>
              </a:pPr>
              <a:t>‹#›</a:t>
            </a:fld>
            <a:endParaRPr lang="tr-TR"/>
          </a:p>
        </p:txBody>
      </p:sp>
    </p:spTree>
    <p:extLst>
      <p:ext uri="{BB962C8B-B14F-4D97-AF65-F5344CB8AC3E}">
        <p14:creationId xmlns:p14="http://schemas.microsoft.com/office/powerpoint/2010/main" val="29348816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fld id="{8E292D76-1910-4F8E-BAFE-78EE36F6C7A0}" type="slidenum">
              <a:rPr lang="tr-TR" smtClean="0"/>
              <a:pPr/>
              <a:t>1</a:t>
            </a:fld>
            <a:endParaRPr lang="tr-TR"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fld id="{CB71EBF1-8B22-46A7-82EB-E93DA2DFD031}" type="slidenum">
              <a:rPr lang="tr-TR" smtClean="0"/>
              <a:pPr/>
              <a:t>10</a:t>
            </a:fld>
            <a:endParaRPr lang="tr-TR"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fld id="{BDACE099-EE72-4A06-B286-1D2A6CEBA7B2}" type="slidenum">
              <a:rPr lang="tr-TR" smtClean="0"/>
              <a:pPr/>
              <a:t>11</a:t>
            </a:fld>
            <a:endParaRPr lang="tr-TR"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fld id="{C9DE4A1D-65FE-4611-BF96-FA4D9371C5FC}" type="slidenum">
              <a:rPr lang="tr-TR" smtClean="0"/>
              <a:pPr/>
              <a:t>12</a:t>
            </a:fld>
            <a:endParaRPr lang="tr-TR"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fld id="{695FA303-9D08-4DF1-8C94-ADB59FF9FFA4}" type="slidenum">
              <a:rPr lang="tr-TR" smtClean="0"/>
              <a:pPr/>
              <a:t>13</a:t>
            </a:fld>
            <a:endParaRPr lang="tr-TR"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fld id="{C87D8D36-4284-44DA-A3EC-24350CE07473}" type="slidenum">
              <a:rPr lang="tr-TR" smtClean="0"/>
              <a:pPr/>
              <a:t>14</a:t>
            </a:fld>
            <a:endParaRPr lang="tr-TR"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fld id="{A981D801-040B-438F-BF95-6E58FE5A52A8}" type="slidenum">
              <a:rPr lang="tr-TR" smtClean="0"/>
              <a:pPr/>
              <a:t>15</a:t>
            </a:fld>
            <a:endParaRPr lang="tr-TR"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fld id="{36C0158E-EEF8-42F0-81B4-AF633444961F}" type="slidenum">
              <a:rPr lang="tr-TR" smtClean="0"/>
              <a:pPr/>
              <a:t>16</a:t>
            </a:fld>
            <a:endParaRPr lang="tr-TR"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fld id="{2ADAEE69-DCBD-4843-8EF9-2B2A22228B2F}" type="slidenum">
              <a:rPr lang="tr-TR" smtClean="0"/>
              <a:pPr/>
              <a:t>17</a:t>
            </a:fld>
            <a:endParaRPr lang="tr-TR"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fld id="{32BEB0A0-539C-4253-AA48-7E2D67E3EC20}" type="slidenum">
              <a:rPr lang="tr-TR" sz="1200"/>
              <a:pPr algn="r" eaLnBrk="1" hangingPunct="1"/>
              <a:t>18</a:t>
            </a:fld>
            <a:endParaRPr lang="tr-TR"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fld id="{5B6E53E8-F82F-4AF5-A2B1-F77DD23D5108}" type="slidenum">
              <a:rPr lang="tr-TR" smtClean="0"/>
              <a:pPr/>
              <a:t>19</a:t>
            </a:fld>
            <a:endParaRPr lang="tr-TR"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fld id="{16B85B09-2983-41AC-8F6A-F1315E5F24A1}" type="slidenum">
              <a:rPr lang="tr-TR" sz="1200"/>
              <a:pPr algn="r" eaLnBrk="1" hangingPunct="1"/>
              <a:t>2</a:t>
            </a:fld>
            <a:endParaRPr lang="tr-TR"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mtClean="0"/>
              <a:t>Transfer edilebilir beceriler …iletişim becerileri..son avrupa birliği ana yeterliklleri içinde 2 temel yeterlik problem çözme iletişim becerileri bunlarda bu becerilerin içinde yer alır..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fld id="{80E6CF8A-5CC5-4ABA-98C1-D1EA61BAE84F}" type="slidenum">
              <a:rPr lang="tr-TR" smtClean="0"/>
              <a:pPr/>
              <a:t>20</a:t>
            </a:fld>
            <a:endParaRPr lang="tr-TR"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fld id="{687BB12C-ACB3-4C68-AC88-85ABF971ABCD}" type="slidenum">
              <a:rPr lang="tr-TR" smtClean="0"/>
              <a:pPr/>
              <a:t>21</a:t>
            </a:fld>
            <a:endParaRPr lang="tr-TR"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fld id="{76D0CC79-24FF-4116-B8D5-18868CA42FF1}" type="slidenum">
              <a:rPr lang="tr-TR" smtClean="0"/>
              <a:pPr/>
              <a:t>22</a:t>
            </a:fld>
            <a:endParaRPr lang="tr-TR"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fld id="{E8127E66-0FA0-4071-97C3-0EFF3423F818}" type="slidenum">
              <a:rPr lang="tr-TR" smtClean="0"/>
              <a:pPr/>
              <a:t>23</a:t>
            </a:fld>
            <a:endParaRPr lang="tr-TR"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fld id="{90D16F8F-F811-475C-8E80-8B252173B5CE}" type="slidenum">
              <a:rPr lang="tr-TR" smtClean="0"/>
              <a:pPr/>
              <a:t>24</a:t>
            </a:fld>
            <a:endParaRPr lang="tr-TR"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fld id="{5DC2364E-07A6-43D5-AA15-7D28C001C171}" type="slidenum">
              <a:rPr lang="tr-TR" smtClean="0"/>
              <a:pPr/>
              <a:t>25</a:t>
            </a:fld>
            <a:endParaRPr lang="tr-TR"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fld id="{E6A0E4B2-D60E-43D1-B06F-A923D9BDF9E0}" type="slidenum">
              <a:rPr lang="tr-TR" sz="1200"/>
              <a:pPr algn="r" eaLnBrk="1" hangingPunct="1"/>
              <a:t>26</a:t>
            </a:fld>
            <a:endParaRPr lang="tr-TR"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fld id="{3FBD71A8-A4E2-413B-96FD-F7CB28322CAF}" type="slidenum">
              <a:rPr lang="tr-TR" sz="1200"/>
              <a:pPr algn="r" eaLnBrk="1" hangingPunct="1"/>
              <a:t>27</a:t>
            </a:fld>
            <a:endParaRPr lang="tr-TR"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fld id="{FA08131D-8C64-4F13-8C5B-59BB0AE50ACF}" type="slidenum">
              <a:rPr lang="tr-TR" sz="1200"/>
              <a:pPr algn="r" eaLnBrk="1" hangingPunct="1"/>
              <a:t>28</a:t>
            </a:fld>
            <a:endParaRPr lang="tr-TR"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fld id="{E8D0DF49-FF86-4163-81FE-204270C2687B}" type="slidenum">
              <a:rPr lang="tr-TR" sz="1200"/>
              <a:pPr algn="r" eaLnBrk="1" hangingPunct="1"/>
              <a:t>30</a:t>
            </a:fld>
            <a:endParaRPr lang="tr-TR"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fld id="{AFBB447A-1937-413D-B577-2C3DD78DA851}" type="slidenum">
              <a:rPr lang="tr-TR" sz="1200"/>
              <a:pPr algn="r" eaLnBrk="1" hangingPunct="1"/>
              <a:t>3</a:t>
            </a:fld>
            <a:endParaRPr lang="tr-TR"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fld id="{C68C100E-14DE-4741-A4BD-BA9BB5FB0A68}" type="slidenum">
              <a:rPr lang="tr-TR" sz="1200"/>
              <a:pPr algn="r" eaLnBrk="1" hangingPunct="1"/>
              <a:t>31</a:t>
            </a:fld>
            <a:endParaRPr lang="tr-TR"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fld id="{5A355498-074D-44D5-B262-E802AAF7FD60}" type="slidenum">
              <a:rPr lang="tr-TR" sz="1200"/>
              <a:pPr algn="r" eaLnBrk="1" hangingPunct="1"/>
              <a:t>32</a:t>
            </a:fld>
            <a:endParaRPr lang="tr-TR"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fld id="{0A955490-854C-4C5B-9336-82D803314CF0}" type="slidenum">
              <a:rPr lang="tr-TR" sz="1200"/>
              <a:pPr algn="r" eaLnBrk="1" hangingPunct="1"/>
              <a:t>34</a:t>
            </a:fld>
            <a:endParaRPr lang="tr-TR"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fld id="{2B8EB5F8-D403-4312-93FD-331405B176E1}" type="slidenum">
              <a:rPr lang="tr-TR" sz="1200"/>
              <a:pPr algn="r" eaLnBrk="1" hangingPunct="1"/>
              <a:t>35</a:t>
            </a:fld>
            <a:endParaRPr lang="tr-TR"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fld id="{8FFBB92A-2433-40CA-9D47-AF2C033F87AE}" type="slidenum">
              <a:rPr lang="tr-TR" sz="1200"/>
              <a:pPr algn="r" eaLnBrk="1" hangingPunct="1"/>
              <a:t>36</a:t>
            </a:fld>
            <a:endParaRPr lang="tr-TR"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fld id="{1AB64FF7-3320-41D1-8859-B6BFC64D3942}" type="slidenum">
              <a:rPr lang="tr-TR" sz="1200"/>
              <a:pPr algn="r" eaLnBrk="1" hangingPunct="1"/>
              <a:t>37</a:t>
            </a:fld>
            <a:endParaRPr lang="tr-TR"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fld id="{8DF8E6CE-7B92-42F4-98E4-E79199FDEECF}" type="slidenum">
              <a:rPr lang="tr-TR" sz="1200"/>
              <a:pPr algn="r" eaLnBrk="1" hangingPunct="1"/>
              <a:t>4</a:t>
            </a:fld>
            <a:endParaRPr lang="tr-TR"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fld id="{484FAEA8-F065-4C74-B9C9-D0FD4B3B1EF6}" type="slidenum">
              <a:rPr lang="tr-TR" sz="1200"/>
              <a:pPr algn="r" eaLnBrk="1" hangingPunct="1"/>
              <a:t>5</a:t>
            </a:fld>
            <a:endParaRPr lang="tr-TR"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fld id="{D0DC0C7E-7735-4C09-9263-DA48D4D6B4AE}" type="slidenum">
              <a:rPr lang="tr-TR" sz="1200"/>
              <a:pPr algn="r" eaLnBrk="1" hangingPunct="1"/>
              <a:t>6</a:t>
            </a:fld>
            <a:endParaRPr lang="tr-TR"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fld id="{CB762CA8-BBC2-47D7-9D0E-C5CE51D7CAAE}" type="slidenum">
              <a:rPr lang="tr-TR" smtClean="0"/>
              <a:pPr/>
              <a:t>7</a:t>
            </a:fld>
            <a:endParaRPr lang="tr-TR"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mtClean="0"/>
              <a:t>Transfer edilebilir beceriler …iletişim becerileri..son avrupa birliği ana yeterliklleri içinde 2 temel yeterlik problem çözme iletişim becerileri bunlarda bu becerilerin içinde yer alır..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fld id="{5806FF1F-02A0-4D89-8A98-7F8F46420245}" type="slidenum">
              <a:rPr lang="tr-TR" smtClean="0"/>
              <a:pPr/>
              <a:t>8</a:t>
            </a:fld>
            <a:endParaRPr lang="tr-TR"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solidFill>
                <a:schemeClr val="bg1"/>
              </a:solidFill>
              <a:cs typeface="Arial" charset="0"/>
            </a:endParaRPr>
          </a:p>
          <a:p>
            <a:pPr eaLnBrk="1" hangingPunct="1"/>
            <a:endParaRPr lang="tr-TR" smtClean="0"/>
          </a:p>
          <a:p>
            <a:pPr eaLnBrk="1" hangingPunct="1"/>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fld id="{8C090EC4-795F-4537-983F-BC7E631951F3}" type="slidenum">
              <a:rPr lang="tr-TR" smtClean="0"/>
              <a:pPr/>
              <a:t>9</a:t>
            </a:fld>
            <a:endParaRPr lang="tr-TR"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9 Veri Yer Tutucusu"/>
          <p:cNvSpPr>
            <a:spLocks noGrp="1"/>
          </p:cNvSpPr>
          <p:nvPr>
            <p:ph type="dt" sz="half" idx="10"/>
          </p:nvPr>
        </p:nvSpPr>
        <p:spPr/>
        <p:txBody>
          <a:bodyPr/>
          <a:lstStyle>
            <a:lvl1pPr>
              <a:defRPr/>
            </a:lvl1pPr>
          </a:lstStyle>
          <a:p>
            <a:pPr>
              <a:defRPr/>
            </a:pPr>
            <a:endParaRPr lang="tr-TR"/>
          </a:p>
        </p:txBody>
      </p:sp>
      <p:sp>
        <p:nvSpPr>
          <p:cNvPr id="5" name="21 Altbilgi Yer Tutucusu"/>
          <p:cNvSpPr>
            <a:spLocks noGrp="1"/>
          </p:cNvSpPr>
          <p:nvPr>
            <p:ph type="ftr" sz="quarter" idx="11"/>
          </p:nvPr>
        </p:nvSpPr>
        <p:spPr/>
        <p:txBody>
          <a:bodyPr/>
          <a:lstStyle>
            <a:lvl1pPr>
              <a:defRPr/>
            </a:lvl1pPr>
          </a:lstStyle>
          <a:p>
            <a:pPr>
              <a:defRPr/>
            </a:pPr>
            <a:endParaRPr lang="en-US"/>
          </a:p>
        </p:txBody>
      </p:sp>
      <p:sp>
        <p:nvSpPr>
          <p:cNvPr id="6" name="17 Slayt Numarası Yer Tutucusu"/>
          <p:cNvSpPr>
            <a:spLocks noGrp="1"/>
          </p:cNvSpPr>
          <p:nvPr>
            <p:ph type="sldNum" sz="quarter" idx="12"/>
          </p:nvPr>
        </p:nvSpPr>
        <p:spPr/>
        <p:txBody>
          <a:bodyPr/>
          <a:lstStyle>
            <a:lvl1pPr>
              <a:defRPr/>
            </a:lvl1pPr>
          </a:lstStyle>
          <a:p>
            <a:pPr>
              <a:defRPr/>
            </a:pPr>
            <a:fld id="{EB163E05-7BDC-459E-ACC9-D4992B23005C}" type="slidenum">
              <a:rPr lang="tr-TR"/>
              <a:pPr>
                <a:defRPr/>
              </a:pPr>
              <a:t>‹#›</a:t>
            </a:fld>
            <a:endParaRPr lang="tr-TR"/>
          </a:p>
        </p:txBody>
      </p:sp>
    </p:spTree>
    <p:extLst>
      <p:ext uri="{BB962C8B-B14F-4D97-AF65-F5344CB8AC3E}">
        <p14:creationId xmlns:p14="http://schemas.microsoft.com/office/powerpoint/2010/main" val="14844686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9 Veri Yer Tutucusu"/>
          <p:cNvSpPr>
            <a:spLocks noGrp="1"/>
          </p:cNvSpPr>
          <p:nvPr>
            <p:ph type="dt" sz="half" idx="10"/>
          </p:nvPr>
        </p:nvSpPr>
        <p:spPr/>
        <p:txBody>
          <a:bodyPr/>
          <a:lstStyle>
            <a:lvl1pPr>
              <a:defRPr/>
            </a:lvl1pPr>
          </a:lstStyle>
          <a:p>
            <a:pPr>
              <a:defRPr/>
            </a:pPr>
            <a:endParaRPr lang="tr-TR"/>
          </a:p>
        </p:txBody>
      </p:sp>
      <p:sp>
        <p:nvSpPr>
          <p:cNvPr id="5" name="21 Altbilgi Yer Tutucusu"/>
          <p:cNvSpPr>
            <a:spLocks noGrp="1"/>
          </p:cNvSpPr>
          <p:nvPr>
            <p:ph type="ftr" sz="quarter" idx="11"/>
          </p:nvPr>
        </p:nvSpPr>
        <p:spPr/>
        <p:txBody>
          <a:bodyPr/>
          <a:lstStyle>
            <a:lvl1pPr>
              <a:defRPr/>
            </a:lvl1pPr>
          </a:lstStyle>
          <a:p>
            <a:pPr>
              <a:defRPr/>
            </a:pPr>
            <a:endParaRPr lang="en-US"/>
          </a:p>
        </p:txBody>
      </p:sp>
      <p:sp>
        <p:nvSpPr>
          <p:cNvPr id="6" name="17 Slayt Numarası Yer Tutucusu"/>
          <p:cNvSpPr>
            <a:spLocks noGrp="1"/>
          </p:cNvSpPr>
          <p:nvPr>
            <p:ph type="sldNum" sz="quarter" idx="12"/>
          </p:nvPr>
        </p:nvSpPr>
        <p:spPr/>
        <p:txBody>
          <a:bodyPr/>
          <a:lstStyle>
            <a:lvl1pPr>
              <a:defRPr/>
            </a:lvl1pPr>
          </a:lstStyle>
          <a:p>
            <a:pPr>
              <a:defRPr/>
            </a:pPr>
            <a:fld id="{79C383F8-3A16-4B6E-B531-75F03F8EFF92}" type="slidenum">
              <a:rPr lang="tr-TR"/>
              <a:pPr>
                <a:defRPr/>
              </a:pPr>
              <a:t>‹#›</a:t>
            </a:fld>
            <a:endParaRPr lang="tr-TR"/>
          </a:p>
        </p:txBody>
      </p:sp>
    </p:spTree>
    <p:extLst>
      <p:ext uri="{BB962C8B-B14F-4D97-AF65-F5344CB8AC3E}">
        <p14:creationId xmlns:p14="http://schemas.microsoft.com/office/powerpoint/2010/main" val="30284271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704850"/>
            <a:ext cx="2057400" cy="56197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704850"/>
            <a:ext cx="6019800" cy="56197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9 Veri Yer Tutucusu"/>
          <p:cNvSpPr>
            <a:spLocks noGrp="1"/>
          </p:cNvSpPr>
          <p:nvPr>
            <p:ph type="dt" sz="half" idx="10"/>
          </p:nvPr>
        </p:nvSpPr>
        <p:spPr/>
        <p:txBody>
          <a:bodyPr/>
          <a:lstStyle>
            <a:lvl1pPr>
              <a:defRPr/>
            </a:lvl1pPr>
          </a:lstStyle>
          <a:p>
            <a:pPr>
              <a:defRPr/>
            </a:pPr>
            <a:endParaRPr lang="tr-TR"/>
          </a:p>
        </p:txBody>
      </p:sp>
      <p:sp>
        <p:nvSpPr>
          <p:cNvPr id="5" name="21 Altbilgi Yer Tutucusu"/>
          <p:cNvSpPr>
            <a:spLocks noGrp="1"/>
          </p:cNvSpPr>
          <p:nvPr>
            <p:ph type="ftr" sz="quarter" idx="11"/>
          </p:nvPr>
        </p:nvSpPr>
        <p:spPr/>
        <p:txBody>
          <a:bodyPr/>
          <a:lstStyle>
            <a:lvl1pPr>
              <a:defRPr/>
            </a:lvl1pPr>
          </a:lstStyle>
          <a:p>
            <a:pPr>
              <a:defRPr/>
            </a:pPr>
            <a:endParaRPr lang="en-US"/>
          </a:p>
        </p:txBody>
      </p:sp>
      <p:sp>
        <p:nvSpPr>
          <p:cNvPr id="6" name="17 Slayt Numarası Yer Tutucusu"/>
          <p:cNvSpPr>
            <a:spLocks noGrp="1"/>
          </p:cNvSpPr>
          <p:nvPr>
            <p:ph type="sldNum" sz="quarter" idx="12"/>
          </p:nvPr>
        </p:nvSpPr>
        <p:spPr/>
        <p:txBody>
          <a:bodyPr/>
          <a:lstStyle>
            <a:lvl1pPr>
              <a:defRPr/>
            </a:lvl1pPr>
          </a:lstStyle>
          <a:p>
            <a:pPr>
              <a:defRPr/>
            </a:pPr>
            <a:fld id="{63C7A79C-5DD0-4C40-86D0-07908090D846}" type="slidenum">
              <a:rPr lang="tr-TR"/>
              <a:pPr>
                <a:defRPr/>
              </a:pPr>
              <a:t>‹#›</a:t>
            </a:fld>
            <a:endParaRPr lang="tr-TR"/>
          </a:p>
        </p:txBody>
      </p:sp>
    </p:spTree>
    <p:extLst>
      <p:ext uri="{BB962C8B-B14F-4D97-AF65-F5344CB8AC3E}">
        <p14:creationId xmlns:p14="http://schemas.microsoft.com/office/powerpoint/2010/main" val="124473157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9 Veri Yer Tutucusu"/>
          <p:cNvSpPr>
            <a:spLocks noGrp="1"/>
          </p:cNvSpPr>
          <p:nvPr>
            <p:ph type="dt" sz="half" idx="10"/>
          </p:nvPr>
        </p:nvSpPr>
        <p:spPr/>
        <p:txBody>
          <a:bodyPr/>
          <a:lstStyle>
            <a:lvl1pPr>
              <a:defRPr/>
            </a:lvl1pPr>
          </a:lstStyle>
          <a:p>
            <a:pPr>
              <a:defRPr/>
            </a:pPr>
            <a:endParaRPr lang="tr-TR"/>
          </a:p>
        </p:txBody>
      </p:sp>
      <p:sp>
        <p:nvSpPr>
          <p:cNvPr id="5" name="21 Altbilgi Yer Tutucusu"/>
          <p:cNvSpPr>
            <a:spLocks noGrp="1"/>
          </p:cNvSpPr>
          <p:nvPr>
            <p:ph type="ftr" sz="quarter" idx="11"/>
          </p:nvPr>
        </p:nvSpPr>
        <p:spPr/>
        <p:txBody>
          <a:bodyPr/>
          <a:lstStyle>
            <a:lvl1pPr>
              <a:defRPr/>
            </a:lvl1pPr>
          </a:lstStyle>
          <a:p>
            <a:pPr>
              <a:defRPr/>
            </a:pPr>
            <a:endParaRPr lang="en-US"/>
          </a:p>
        </p:txBody>
      </p:sp>
      <p:sp>
        <p:nvSpPr>
          <p:cNvPr id="6" name="17 Slayt Numarası Yer Tutucusu"/>
          <p:cNvSpPr>
            <a:spLocks noGrp="1"/>
          </p:cNvSpPr>
          <p:nvPr>
            <p:ph type="sldNum" sz="quarter" idx="12"/>
          </p:nvPr>
        </p:nvSpPr>
        <p:spPr/>
        <p:txBody>
          <a:bodyPr/>
          <a:lstStyle>
            <a:lvl1pPr>
              <a:defRPr/>
            </a:lvl1pPr>
          </a:lstStyle>
          <a:p>
            <a:pPr>
              <a:defRPr/>
            </a:pPr>
            <a:fld id="{2D3B73A2-08C0-43A3-BEBC-60A70EF633D9}" type="slidenum">
              <a:rPr lang="tr-TR"/>
              <a:pPr>
                <a:defRPr/>
              </a:pPr>
              <a:t>‹#›</a:t>
            </a:fld>
            <a:endParaRPr lang="tr-TR"/>
          </a:p>
        </p:txBody>
      </p:sp>
    </p:spTree>
    <p:extLst>
      <p:ext uri="{BB962C8B-B14F-4D97-AF65-F5344CB8AC3E}">
        <p14:creationId xmlns:p14="http://schemas.microsoft.com/office/powerpoint/2010/main" val="5441557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9 Veri Yer Tutucusu"/>
          <p:cNvSpPr>
            <a:spLocks noGrp="1"/>
          </p:cNvSpPr>
          <p:nvPr>
            <p:ph type="dt" sz="half" idx="10"/>
          </p:nvPr>
        </p:nvSpPr>
        <p:spPr/>
        <p:txBody>
          <a:bodyPr/>
          <a:lstStyle>
            <a:lvl1pPr>
              <a:defRPr/>
            </a:lvl1pPr>
          </a:lstStyle>
          <a:p>
            <a:pPr>
              <a:defRPr/>
            </a:pPr>
            <a:endParaRPr lang="tr-TR"/>
          </a:p>
        </p:txBody>
      </p:sp>
      <p:sp>
        <p:nvSpPr>
          <p:cNvPr id="5" name="21 Altbilgi Yer Tutucusu"/>
          <p:cNvSpPr>
            <a:spLocks noGrp="1"/>
          </p:cNvSpPr>
          <p:nvPr>
            <p:ph type="ftr" sz="quarter" idx="11"/>
          </p:nvPr>
        </p:nvSpPr>
        <p:spPr/>
        <p:txBody>
          <a:bodyPr/>
          <a:lstStyle>
            <a:lvl1pPr>
              <a:defRPr/>
            </a:lvl1pPr>
          </a:lstStyle>
          <a:p>
            <a:pPr>
              <a:defRPr/>
            </a:pPr>
            <a:endParaRPr lang="en-US"/>
          </a:p>
        </p:txBody>
      </p:sp>
      <p:sp>
        <p:nvSpPr>
          <p:cNvPr id="6" name="17 Slayt Numarası Yer Tutucusu"/>
          <p:cNvSpPr>
            <a:spLocks noGrp="1"/>
          </p:cNvSpPr>
          <p:nvPr>
            <p:ph type="sldNum" sz="quarter" idx="12"/>
          </p:nvPr>
        </p:nvSpPr>
        <p:spPr/>
        <p:txBody>
          <a:bodyPr/>
          <a:lstStyle>
            <a:lvl1pPr>
              <a:defRPr/>
            </a:lvl1pPr>
          </a:lstStyle>
          <a:p>
            <a:pPr>
              <a:defRPr/>
            </a:pPr>
            <a:fld id="{222FFDFB-7AB3-4509-8C68-236CF643748C}" type="slidenum">
              <a:rPr lang="tr-TR"/>
              <a:pPr>
                <a:defRPr/>
              </a:pPr>
              <a:t>‹#›</a:t>
            </a:fld>
            <a:endParaRPr lang="tr-TR"/>
          </a:p>
        </p:txBody>
      </p:sp>
    </p:spTree>
    <p:extLst>
      <p:ext uri="{BB962C8B-B14F-4D97-AF65-F5344CB8AC3E}">
        <p14:creationId xmlns:p14="http://schemas.microsoft.com/office/powerpoint/2010/main" val="27380235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9 Veri Yer Tutucusu"/>
          <p:cNvSpPr>
            <a:spLocks noGrp="1"/>
          </p:cNvSpPr>
          <p:nvPr>
            <p:ph type="dt" sz="half" idx="10"/>
          </p:nvPr>
        </p:nvSpPr>
        <p:spPr/>
        <p:txBody>
          <a:bodyPr/>
          <a:lstStyle>
            <a:lvl1pPr>
              <a:defRPr/>
            </a:lvl1pPr>
          </a:lstStyle>
          <a:p>
            <a:pPr>
              <a:defRPr/>
            </a:pPr>
            <a:endParaRPr lang="tr-TR"/>
          </a:p>
        </p:txBody>
      </p:sp>
      <p:sp>
        <p:nvSpPr>
          <p:cNvPr id="6" name="21 Altbilgi Yer Tutucusu"/>
          <p:cNvSpPr>
            <a:spLocks noGrp="1"/>
          </p:cNvSpPr>
          <p:nvPr>
            <p:ph type="ftr" sz="quarter" idx="11"/>
          </p:nvPr>
        </p:nvSpPr>
        <p:spPr/>
        <p:txBody>
          <a:bodyPr/>
          <a:lstStyle>
            <a:lvl1pPr>
              <a:defRPr/>
            </a:lvl1pPr>
          </a:lstStyle>
          <a:p>
            <a:pPr>
              <a:defRPr/>
            </a:pPr>
            <a:endParaRPr lang="en-US"/>
          </a:p>
        </p:txBody>
      </p:sp>
      <p:sp>
        <p:nvSpPr>
          <p:cNvPr id="7" name="17 Slayt Numarası Yer Tutucusu"/>
          <p:cNvSpPr>
            <a:spLocks noGrp="1"/>
          </p:cNvSpPr>
          <p:nvPr>
            <p:ph type="sldNum" sz="quarter" idx="12"/>
          </p:nvPr>
        </p:nvSpPr>
        <p:spPr/>
        <p:txBody>
          <a:bodyPr/>
          <a:lstStyle>
            <a:lvl1pPr>
              <a:defRPr/>
            </a:lvl1pPr>
          </a:lstStyle>
          <a:p>
            <a:pPr>
              <a:defRPr/>
            </a:pPr>
            <a:fld id="{198BAE31-8E48-4482-8EE7-9572379C9860}" type="slidenum">
              <a:rPr lang="tr-TR"/>
              <a:pPr>
                <a:defRPr/>
              </a:pPr>
              <a:t>‹#›</a:t>
            </a:fld>
            <a:endParaRPr lang="tr-TR"/>
          </a:p>
        </p:txBody>
      </p:sp>
    </p:spTree>
    <p:extLst>
      <p:ext uri="{BB962C8B-B14F-4D97-AF65-F5344CB8AC3E}">
        <p14:creationId xmlns:p14="http://schemas.microsoft.com/office/powerpoint/2010/main" val="201316837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9 Veri Yer Tutucusu"/>
          <p:cNvSpPr>
            <a:spLocks noGrp="1"/>
          </p:cNvSpPr>
          <p:nvPr>
            <p:ph type="dt" sz="half" idx="10"/>
          </p:nvPr>
        </p:nvSpPr>
        <p:spPr/>
        <p:txBody>
          <a:bodyPr/>
          <a:lstStyle>
            <a:lvl1pPr>
              <a:defRPr/>
            </a:lvl1pPr>
          </a:lstStyle>
          <a:p>
            <a:pPr>
              <a:defRPr/>
            </a:pPr>
            <a:endParaRPr lang="tr-TR"/>
          </a:p>
        </p:txBody>
      </p:sp>
      <p:sp>
        <p:nvSpPr>
          <p:cNvPr id="8" name="21 Altbilgi Yer Tutucusu"/>
          <p:cNvSpPr>
            <a:spLocks noGrp="1"/>
          </p:cNvSpPr>
          <p:nvPr>
            <p:ph type="ftr" sz="quarter" idx="11"/>
          </p:nvPr>
        </p:nvSpPr>
        <p:spPr/>
        <p:txBody>
          <a:bodyPr/>
          <a:lstStyle>
            <a:lvl1pPr>
              <a:defRPr/>
            </a:lvl1pPr>
          </a:lstStyle>
          <a:p>
            <a:pPr>
              <a:defRPr/>
            </a:pPr>
            <a:endParaRPr lang="en-US"/>
          </a:p>
        </p:txBody>
      </p:sp>
      <p:sp>
        <p:nvSpPr>
          <p:cNvPr id="9" name="17 Slayt Numarası Yer Tutucusu"/>
          <p:cNvSpPr>
            <a:spLocks noGrp="1"/>
          </p:cNvSpPr>
          <p:nvPr>
            <p:ph type="sldNum" sz="quarter" idx="12"/>
          </p:nvPr>
        </p:nvSpPr>
        <p:spPr/>
        <p:txBody>
          <a:bodyPr/>
          <a:lstStyle>
            <a:lvl1pPr>
              <a:defRPr/>
            </a:lvl1pPr>
          </a:lstStyle>
          <a:p>
            <a:pPr>
              <a:defRPr/>
            </a:pPr>
            <a:fld id="{5B48E070-B776-4673-BCEE-4BE4A9B49C66}" type="slidenum">
              <a:rPr lang="tr-TR"/>
              <a:pPr>
                <a:defRPr/>
              </a:pPr>
              <a:t>‹#›</a:t>
            </a:fld>
            <a:endParaRPr lang="tr-TR"/>
          </a:p>
        </p:txBody>
      </p:sp>
    </p:spTree>
    <p:extLst>
      <p:ext uri="{BB962C8B-B14F-4D97-AF65-F5344CB8AC3E}">
        <p14:creationId xmlns:p14="http://schemas.microsoft.com/office/powerpoint/2010/main" val="367527370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9 Veri Yer Tutucusu"/>
          <p:cNvSpPr>
            <a:spLocks noGrp="1"/>
          </p:cNvSpPr>
          <p:nvPr>
            <p:ph type="dt" sz="half" idx="10"/>
          </p:nvPr>
        </p:nvSpPr>
        <p:spPr/>
        <p:txBody>
          <a:bodyPr/>
          <a:lstStyle>
            <a:lvl1pPr>
              <a:defRPr/>
            </a:lvl1pPr>
          </a:lstStyle>
          <a:p>
            <a:pPr>
              <a:defRPr/>
            </a:pPr>
            <a:endParaRPr lang="tr-TR"/>
          </a:p>
        </p:txBody>
      </p:sp>
      <p:sp>
        <p:nvSpPr>
          <p:cNvPr id="4" name="21 Altbilgi Yer Tutucusu"/>
          <p:cNvSpPr>
            <a:spLocks noGrp="1"/>
          </p:cNvSpPr>
          <p:nvPr>
            <p:ph type="ftr" sz="quarter" idx="11"/>
          </p:nvPr>
        </p:nvSpPr>
        <p:spPr/>
        <p:txBody>
          <a:bodyPr/>
          <a:lstStyle>
            <a:lvl1pPr>
              <a:defRPr/>
            </a:lvl1pPr>
          </a:lstStyle>
          <a:p>
            <a:pPr>
              <a:defRPr/>
            </a:pPr>
            <a:endParaRPr lang="en-US"/>
          </a:p>
        </p:txBody>
      </p:sp>
      <p:sp>
        <p:nvSpPr>
          <p:cNvPr id="5" name="17 Slayt Numarası Yer Tutucusu"/>
          <p:cNvSpPr>
            <a:spLocks noGrp="1"/>
          </p:cNvSpPr>
          <p:nvPr>
            <p:ph type="sldNum" sz="quarter" idx="12"/>
          </p:nvPr>
        </p:nvSpPr>
        <p:spPr/>
        <p:txBody>
          <a:bodyPr/>
          <a:lstStyle>
            <a:lvl1pPr>
              <a:defRPr/>
            </a:lvl1pPr>
          </a:lstStyle>
          <a:p>
            <a:pPr>
              <a:defRPr/>
            </a:pPr>
            <a:fld id="{BF35FF74-4E9A-402F-8847-D201750A36E1}" type="slidenum">
              <a:rPr lang="tr-TR"/>
              <a:pPr>
                <a:defRPr/>
              </a:pPr>
              <a:t>‹#›</a:t>
            </a:fld>
            <a:endParaRPr lang="tr-TR"/>
          </a:p>
        </p:txBody>
      </p:sp>
    </p:spTree>
    <p:extLst>
      <p:ext uri="{BB962C8B-B14F-4D97-AF65-F5344CB8AC3E}">
        <p14:creationId xmlns:p14="http://schemas.microsoft.com/office/powerpoint/2010/main" val="137819381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endParaRPr lang="tr-TR"/>
          </a:p>
        </p:txBody>
      </p:sp>
      <p:sp>
        <p:nvSpPr>
          <p:cNvPr id="3" name="21 Altbilgi Yer Tutucusu"/>
          <p:cNvSpPr>
            <a:spLocks noGrp="1"/>
          </p:cNvSpPr>
          <p:nvPr>
            <p:ph type="ftr" sz="quarter" idx="11"/>
          </p:nvPr>
        </p:nvSpPr>
        <p:spPr/>
        <p:txBody>
          <a:bodyPr/>
          <a:lstStyle>
            <a:lvl1pPr>
              <a:defRPr/>
            </a:lvl1pPr>
          </a:lstStyle>
          <a:p>
            <a:pPr>
              <a:defRPr/>
            </a:pPr>
            <a:endParaRPr lang="en-US"/>
          </a:p>
        </p:txBody>
      </p:sp>
      <p:sp>
        <p:nvSpPr>
          <p:cNvPr id="4" name="17 Slayt Numarası Yer Tutucusu"/>
          <p:cNvSpPr>
            <a:spLocks noGrp="1"/>
          </p:cNvSpPr>
          <p:nvPr>
            <p:ph type="sldNum" sz="quarter" idx="12"/>
          </p:nvPr>
        </p:nvSpPr>
        <p:spPr/>
        <p:txBody>
          <a:bodyPr/>
          <a:lstStyle>
            <a:lvl1pPr>
              <a:defRPr/>
            </a:lvl1pPr>
          </a:lstStyle>
          <a:p>
            <a:pPr>
              <a:defRPr/>
            </a:pPr>
            <a:fld id="{22747C6B-76C2-431F-983F-1F1CF3700126}" type="slidenum">
              <a:rPr lang="tr-TR"/>
              <a:pPr>
                <a:defRPr/>
              </a:pPr>
              <a:t>‹#›</a:t>
            </a:fld>
            <a:endParaRPr lang="tr-TR"/>
          </a:p>
        </p:txBody>
      </p:sp>
    </p:spTree>
    <p:extLst>
      <p:ext uri="{BB962C8B-B14F-4D97-AF65-F5344CB8AC3E}">
        <p14:creationId xmlns:p14="http://schemas.microsoft.com/office/powerpoint/2010/main" val="124626650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9 Veri Yer Tutucusu"/>
          <p:cNvSpPr>
            <a:spLocks noGrp="1"/>
          </p:cNvSpPr>
          <p:nvPr>
            <p:ph type="dt" sz="half" idx="10"/>
          </p:nvPr>
        </p:nvSpPr>
        <p:spPr/>
        <p:txBody>
          <a:bodyPr/>
          <a:lstStyle>
            <a:lvl1pPr>
              <a:defRPr/>
            </a:lvl1pPr>
          </a:lstStyle>
          <a:p>
            <a:pPr>
              <a:defRPr/>
            </a:pPr>
            <a:endParaRPr lang="tr-TR"/>
          </a:p>
        </p:txBody>
      </p:sp>
      <p:sp>
        <p:nvSpPr>
          <p:cNvPr id="6" name="21 Altbilgi Yer Tutucusu"/>
          <p:cNvSpPr>
            <a:spLocks noGrp="1"/>
          </p:cNvSpPr>
          <p:nvPr>
            <p:ph type="ftr" sz="quarter" idx="11"/>
          </p:nvPr>
        </p:nvSpPr>
        <p:spPr/>
        <p:txBody>
          <a:bodyPr/>
          <a:lstStyle>
            <a:lvl1pPr>
              <a:defRPr/>
            </a:lvl1pPr>
          </a:lstStyle>
          <a:p>
            <a:pPr>
              <a:defRPr/>
            </a:pPr>
            <a:endParaRPr lang="en-US"/>
          </a:p>
        </p:txBody>
      </p:sp>
      <p:sp>
        <p:nvSpPr>
          <p:cNvPr id="7" name="17 Slayt Numarası Yer Tutucusu"/>
          <p:cNvSpPr>
            <a:spLocks noGrp="1"/>
          </p:cNvSpPr>
          <p:nvPr>
            <p:ph type="sldNum" sz="quarter" idx="12"/>
          </p:nvPr>
        </p:nvSpPr>
        <p:spPr/>
        <p:txBody>
          <a:bodyPr/>
          <a:lstStyle>
            <a:lvl1pPr>
              <a:defRPr/>
            </a:lvl1pPr>
          </a:lstStyle>
          <a:p>
            <a:pPr>
              <a:defRPr/>
            </a:pPr>
            <a:fld id="{74D69E2F-7BE0-497D-A627-A542817F399D}" type="slidenum">
              <a:rPr lang="tr-TR"/>
              <a:pPr>
                <a:defRPr/>
              </a:pPr>
              <a:t>‹#›</a:t>
            </a:fld>
            <a:endParaRPr lang="tr-TR"/>
          </a:p>
        </p:txBody>
      </p:sp>
    </p:spTree>
    <p:extLst>
      <p:ext uri="{BB962C8B-B14F-4D97-AF65-F5344CB8AC3E}">
        <p14:creationId xmlns:p14="http://schemas.microsoft.com/office/powerpoint/2010/main" val="325174161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9 Veri Yer Tutucusu"/>
          <p:cNvSpPr>
            <a:spLocks noGrp="1"/>
          </p:cNvSpPr>
          <p:nvPr>
            <p:ph type="dt" sz="half" idx="10"/>
          </p:nvPr>
        </p:nvSpPr>
        <p:spPr/>
        <p:txBody>
          <a:bodyPr/>
          <a:lstStyle>
            <a:lvl1pPr>
              <a:defRPr/>
            </a:lvl1pPr>
          </a:lstStyle>
          <a:p>
            <a:pPr>
              <a:defRPr/>
            </a:pPr>
            <a:endParaRPr lang="tr-TR"/>
          </a:p>
        </p:txBody>
      </p:sp>
      <p:sp>
        <p:nvSpPr>
          <p:cNvPr id="6" name="21 Altbilgi Yer Tutucusu"/>
          <p:cNvSpPr>
            <a:spLocks noGrp="1"/>
          </p:cNvSpPr>
          <p:nvPr>
            <p:ph type="ftr" sz="quarter" idx="11"/>
          </p:nvPr>
        </p:nvSpPr>
        <p:spPr/>
        <p:txBody>
          <a:bodyPr/>
          <a:lstStyle>
            <a:lvl1pPr>
              <a:defRPr/>
            </a:lvl1pPr>
          </a:lstStyle>
          <a:p>
            <a:pPr>
              <a:defRPr/>
            </a:pPr>
            <a:endParaRPr lang="en-US"/>
          </a:p>
        </p:txBody>
      </p:sp>
      <p:sp>
        <p:nvSpPr>
          <p:cNvPr id="7" name="17 Slayt Numarası Yer Tutucusu"/>
          <p:cNvSpPr>
            <a:spLocks noGrp="1"/>
          </p:cNvSpPr>
          <p:nvPr>
            <p:ph type="sldNum" sz="quarter" idx="12"/>
          </p:nvPr>
        </p:nvSpPr>
        <p:spPr/>
        <p:txBody>
          <a:bodyPr/>
          <a:lstStyle>
            <a:lvl1pPr>
              <a:defRPr/>
            </a:lvl1pPr>
          </a:lstStyle>
          <a:p>
            <a:pPr>
              <a:defRPr/>
            </a:pPr>
            <a:fld id="{E7C4351B-4AAE-455A-AE81-D01989401169}" type="slidenum">
              <a:rPr lang="tr-TR"/>
              <a:pPr>
                <a:defRPr/>
              </a:pPr>
              <a:t>‹#›</a:t>
            </a:fld>
            <a:endParaRPr lang="tr-TR"/>
          </a:p>
        </p:txBody>
      </p:sp>
    </p:spTree>
    <p:extLst>
      <p:ext uri="{BB962C8B-B14F-4D97-AF65-F5344CB8AC3E}">
        <p14:creationId xmlns:p14="http://schemas.microsoft.com/office/powerpoint/2010/main" val="355856023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6 Serbest Form"/>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2200" b="1">
              <a:latin typeface="+mn-lt"/>
              <a:cs typeface="+mn-cs"/>
            </a:endParaRPr>
          </a:p>
        </p:txBody>
      </p:sp>
      <p:sp>
        <p:nvSpPr>
          <p:cNvPr id="8" name="7 Serbest Form"/>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2200" b="1">
              <a:latin typeface="+mn-lt"/>
              <a:cs typeface="+mn-cs"/>
            </a:endParaRPr>
          </a:p>
        </p:txBody>
      </p:sp>
      <p:sp>
        <p:nvSpPr>
          <p:cNvPr id="7172" name="8 Başlık Yer Tutucusu"/>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tr-TR" smtClean="0"/>
              <a:t>Asıl başlık stili için tıklatın</a:t>
            </a:r>
            <a:endParaRPr lang="en-US" smtClean="0"/>
          </a:p>
        </p:txBody>
      </p:sp>
      <p:sp>
        <p:nvSpPr>
          <p:cNvPr id="7173" name="29 Metin Yer Tutucusu"/>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b="1">
                <a:solidFill>
                  <a:schemeClr val="tx2">
                    <a:shade val="90000"/>
                  </a:schemeClr>
                </a:solidFill>
                <a:latin typeface="Verdana" pitchFamily="34" charset="0"/>
              </a:defRPr>
            </a:lvl1pPr>
          </a:lstStyle>
          <a:p>
            <a:pPr>
              <a:defRPr/>
            </a:pPr>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b="1">
                <a:solidFill>
                  <a:schemeClr val="tx2">
                    <a:shade val="90000"/>
                  </a:schemeClr>
                </a:solidFill>
                <a:latin typeface="Verdana" pitchFamily="34" charset="0"/>
              </a:defRPr>
            </a:lvl1pPr>
          </a:lstStyle>
          <a:p>
            <a:pPr>
              <a:defRPr/>
            </a:pPr>
            <a:endParaRPr lang="en-US"/>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b="1">
                <a:solidFill>
                  <a:schemeClr val="tx2">
                    <a:shade val="90000"/>
                  </a:schemeClr>
                </a:solidFill>
                <a:latin typeface="Verdana" pitchFamily="34" charset="0"/>
              </a:defRPr>
            </a:lvl1pPr>
          </a:lstStyle>
          <a:p>
            <a:pPr>
              <a:defRPr/>
            </a:pPr>
            <a:fld id="{3390AC79-3135-404E-926D-B7C21D4E705E}" type="slidenum">
              <a:rPr lang="tr-TR"/>
              <a:pPr>
                <a:defRPr/>
              </a:pPr>
              <a:t>‹#›</a:t>
            </a:fld>
            <a:endParaRPr lang="tr-TR"/>
          </a:p>
        </p:txBody>
      </p:sp>
      <p:grpSp>
        <p:nvGrpSpPr>
          <p:cNvPr id="7177" name="1 Grup"/>
          <p:cNvGrpSpPr>
            <a:grpSpLocks/>
          </p:cNvGrpSpPr>
          <p:nvPr/>
        </p:nvGrpSpPr>
        <p:grpSpPr bwMode="auto">
          <a:xfrm>
            <a:off x="-19050" y="203200"/>
            <a:ext cx="9180513" cy="647700"/>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ctr" eaLnBrk="1" hangingPunct="1">
                <a:defRPr/>
              </a:pPr>
              <a:endParaRPr lang="en-US" sz="2200" b="1">
                <a:solidFill>
                  <a:schemeClr val="accent1"/>
                </a:solidFill>
                <a:latin typeface="Verdana" pitchFamily="34" charset="0"/>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ctr" eaLnBrk="1" hangingPunct="1">
                <a:defRPr/>
              </a:pPr>
              <a:endParaRPr lang="en-US" sz="2200" b="1">
                <a:solidFill>
                  <a:schemeClr val="accent1"/>
                </a:solidFill>
                <a:latin typeface="Verdana" pitchFamily="34" charset="0"/>
              </a:endParaRPr>
            </a:p>
          </p:txBody>
        </p:sp>
      </p:grpSp>
    </p:spTree>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 id="2147484280"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eaLnBrk="0" fontAlgn="base" hangingPunct="0">
        <a:spcBef>
          <a:spcPct val="0"/>
        </a:spcBef>
        <a:spcAft>
          <a:spcPct val="0"/>
        </a:spcAft>
        <a:defRPr sz="5000">
          <a:solidFill>
            <a:schemeClr val="tx2"/>
          </a:solidFill>
          <a:latin typeface="Calibri" pitchFamily="34" charset="0"/>
        </a:defRPr>
      </a:lvl6pPr>
      <a:lvl7pPr marL="914400" algn="l" rtl="0" eaLnBrk="0" fontAlgn="base" hangingPunct="0">
        <a:spcBef>
          <a:spcPct val="0"/>
        </a:spcBef>
        <a:spcAft>
          <a:spcPct val="0"/>
        </a:spcAft>
        <a:defRPr sz="5000">
          <a:solidFill>
            <a:schemeClr val="tx2"/>
          </a:solidFill>
          <a:latin typeface="Calibri" pitchFamily="34" charset="0"/>
        </a:defRPr>
      </a:lvl7pPr>
      <a:lvl8pPr marL="1371600" algn="l" rtl="0" eaLnBrk="0" fontAlgn="base" hangingPunct="0">
        <a:spcBef>
          <a:spcPct val="0"/>
        </a:spcBef>
        <a:spcAft>
          <a:spcPct val="0"/>
        </a:spcAft>
        <a:defRPr sz="5000">
          <a:solidFill>
            <a:schemeClr val="tx2"/>
          </a:solidFill>
          <a:latin typeface="Calibri" pitchFamily="34" charset="0"/>
        </a:defRPr>
      </a:lvl8pPr>
      <a:lvl9pPr marL="1828800" algn="l" rtl="0" eaLnBrk="0" fontAlgn="base" hangingPunct="0">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5pPr>
      <a:lvl6pPr marL="19192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3.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2.wmf"/><Relationship Id="rId9" Type="http://schemas.openxmlformats.org/officeDocument/2006/relationships/image" Target="../media/image8.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9.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2.wmf"/><Relationship Id="rId9"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3.emf"/><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6.wmf"/></Relationships>
</file>

<file path=ppt/slides/_rels/slide2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7.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6.wmf"/><Relationship Id="rId4" Type="http://schemas.openxmlformats.org/officeDocument/2006/relationships/image" Target="../media/image2.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9.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2.wmf"/><Relationship Id="rId9"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13 Resim" descr="mbs-zemin.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620713"/>
            <a:ext cx="7559675"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7 Dikdörtgen"/>
          <p:cNvSpPr>
            <a:spLocks noChangeArrowheads="1"/>
          </p:cNvSpPr>
          <p:nvPr/>
        </p:nvSpPr>
        <p:spPr bwMode="auto">
          <a:xfrm>
            <a:off x="1785938" y="4643438"/>
            <a:ext cx="60007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tr-TR" sz="2000" b="1">
                <a:solidFill>
                  <a:schemeClr val="accent1"/>
                </a:solidFill>
                <a:latin typeface="Tahoma" pitchFamily="34" charset="0"/>
              </a:rPr>
              <a:t>MİLLİ EĞİTİM BAKANLIĞI</a:t>
            </a:r>
          </a:p>
          <a:p>
            <a:pPr algn="ctr" eaLnBrk="1" hangingPunct="1"/>
            <a:r>
              <a:rPr lang="tr-TR" sz="2000" b="1">
                <a:solidFill>
                  <a:schemeClr val="accent1"/>
                </a:solidFill>
                <a:latin typeface="Tahoma" pitchFamily="34" charset="0"/>
              </a:rPr>
              <a:t>ÖZEL EĞİTİM REHBERLİK ve DANIŞMA HİZMETLERİ GENEL MÜDÜRLÜĞÜ</a:t>
            </a:r>
          </a:p>
          <a:p>
            <a:pPr algn="ctr" eaLnBrk="1" hangingPunct="1"/>
            <a:endParaRPr lang="tr-TR" sz="2000" b="1">
              <a:solidFill>
                <a:schemeClr val="accent1"/>
              </a:solidFill>
              <a:cs typeface="Arial" charset="0"/>
            </a:endParaRPr>
          </a:p>
        </p:txBody>
      </p:sp>
      <p:pic>
        <p:nvPicPr>
          <p:cNvPr id="819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2857500"/>
            <a:ext cx="75009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10 Dikdörtgen"/>
          <p:cNvSpPr>
            <a:spLocks noChangeArrowheads="1"/>
          </p:cNvSpPr>
          <p:nvPr/>
        </p:nvSpPr>
        <p:spPr bwMode="auto">
          <a:xfrm>
            <a:off x="2214563" y="1285875"/>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20000"/>
              </a:spcBef>
              <a:buClr>
                <a:schemeClr val="tx1"/>
              </a:buClr>
            </a:pPr>
            <a:r>
              <a:rPr lang="tr-TR" sz="2000" b="1">
                <a:solidFill>
                  <a:srgbClr val="0070C0"/>
                </a:solidFill>
                <a:latin typeface="Tahoma" pitchFamily="34" charset="0"/>
              </a:rPr>
              <a:t>MBS’Yİ NASIL KULLANABİLİRİM?</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1500188" y="1500188"/>
            <a:ext cx="5929312" cy="2308225"/>
          </a:xfrm>
          <a:prstGeom prst="rect">
            <a:avLst/>
          </a:prstGeom>
        </p:spPr>
        <p:txBody>
          <a:bodyPr>
            <a:spAutoFit/>
          </a:bodyPr>
          <a:lstStyle/>
          <a:p>
            <a:pPr algn="ctr" eaLnBrk="1" hangingPunct="1">
              <a:spcBef>
                <a:spcPct val="20000"/>
              </a:spcBef>
              <a:buClr>
                <a:schemeClr val="tx1"/>
              </a:buClr>
              <a:defRPr/>
            </a:pPr>
            <a:endParaRPr lang="tr-TR" sz="2400" b="1" dirty="0">
              <a:solidFill>
                <a:schemeClr val="accent1">
                  <a:lumMod val="75000"/>
                </a:schemeClr>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p:txBody>
      </p:sp>
      <p:sp>
        <p:nvSpPr>
          <p:cNvPr id="21" name="20 Dikdörtgen"/>
          <p:cNvSpPr/>
          <p:nvPr/>
        </p:nvSpPr>
        <p:spPr>
          <a:xfrm>
            <a:off x="1911350" y="771525"/>
            <a:ext cx="5286375" cy="714375"/>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tr-TR" sz="2200" b="1" dirty="0">
                <a:solidFill>
                  <a:srgbClr val="FFFFFF"/>
                </a:solidFill>
                <a:latin typeface="Arial" charset="0"/>
                <a:cs typeface="Times New Roman" pitchFamily="18" charset="0"/>
              </a:rPr>
              <a:t>MBS’Yİ ÜYE OLARAK NASIL KULLANABİLİRİM?</a:t>
            </a:r>
          </a:p>
        </p:txBody>
      </p:sp>
      <p:sp>
        <p:nvSpPr>
          <p:cNvPr id="11268" name="9 Metin kutusu"/>
          <p:cNvSpPr txBox="1">
            <a:spLocks noChangeArrowheads="1"/>
          </p:cNvSpPr>
          <p:nvPr/>
        </p:nvSpPr>
        <p:spPr bwMode="auto">
          <a:xfrm>
            <a:off x="1143000" y="1714500"/>
            <a:ext cx="7286625"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buFont typeface="Wingdings" pitchFamily="2" charset="2"/>
              <a:buChar char="q"/>
            </a:pPr>
            <a:r>
              <a:rPr lang="tr-TR" sz="2000" b="1">
                <a:solidFill>
                  <a:srgbClr val="002060"/>
                </a:solidFill>
                <a:cs typeface="Arial" charset="0"/>
              </a:rPr>
              <a:t>Üyelik sürecinde tüm bilgilerin doldurulması zorunludur. </a:t>
            </a:r>
          </a:p>
          <a:p>
            <a:pPr eaLnBrk="1" hangingPunct="1"/>
            <a:endParaRPr lang="tr-TR" sz="2000" b="1">
              <a:solidFill>
                <a:srgbClr val="002060"/>
              </a:solidFill>
              <a:cs typeface="Arial" charset="0"/>
            </a:endParaRPr>
          </a:p>
          <a:p>
            <a:pPr eaLnBrk="1" hangingPunct="1">
              <a:buFont typeface="Wingdings" pitchFamily="2" charset="2"/>
              <a:buChar char="q"/>
            </a:pPr>
            <a:r>
              <a:rPr lang="tr-TR" sz="2000" b="1">
                <a:solidFill>
                  <a:srgbClr val="002060"/>
                </a:solidFill>
                <a:cs typeface="Arial" charset="0"/>
              </a:rPr>
              <a:t>Bu bölümde ad, soyadı, doğum tarihi bilgilerinin nüfus bilgilerinde yer aldığı gibi tam olarak yazılması gerekmektedir. </a:t>
            </a:r>
          </a:p>
          <a:p>
            <a:pPr eaLnBrk="1" hangingPunct="1"/>
            <a:endParaRPr lang="tr-TR" sz="2000" b="1">
              <a:solidFill>
                <a:srgbClr val="002060"/>
              </a:solidFill>
              <a:cs typeface="Arial" charset="0"/>
            </a:endParaRPr>
          </a:p>
          <a:p>
            <a:pPr eaLnBrk="1" hangingPunct="1">
              <a:buFont typeface="Wingdings" pitchFamily="2" charset="2"/>
              <a:buChar char="q"/>
            </a:pPr>
            <a:r>
              <a:rPr lang="tr-TR" sz="2000" b="1">
                <a:solidFill>
                  <a:srgbClr val="002060"/>
                </a:solidFill>
                <a:cs typeface="Arial" charset="0"/>
              </a:rPr>
              <a:t>Aksi takdirde sisteme üyelik işlemi gerçekleşmeyecektir. </a:t>
            </a:r>
          </a:p>
          <a:p>
            <a:pPr eaLnBrk="1" hangingPunct="1"/>
            <a:endParaRPr lang="tr-TR" sz="2000" b="1">
              <a:solidFill>
                <a:srgbClr val="002060"/>
              </a:solidFill>
              <a:cs typeface="Arial" charset="0"/>
            </a:endParaRPr>
          </a:p>
          <a:p>
            <a:pPr eaLnBrk="1" hangingPunct="1">
              <a:buFont typeface="Wingdings" pitchFamily="2" charset="2"/>
              <a:buChar char="q"/>
            </a:pPr>
            <a:r>
              <a:rPr lang="tr-TR" sz="2000" b="1">
                <a:solidFill>
                  <a:srgbClr val="002060"/>
                </a:solidFill>
                <a:cs typeface="Arial" charset="0"/>
              </a:rPr>
              <a:t>Oluşturulacak olan şifrenin en az dört en fazla sekiz karakterden oluşması gerekmektedir. Üyelik sürecinde büyük harfler kullanılmalıdır.</a:t>
            </a:r>
          </a:p>
          <a:p>
            <a:pPr eaLnBrk="1" hangingPunct="1">
              <a:buFont typeface="Wingdings" pitchFamily="2" charset="2"/>
              <a:buChar char="q"/>
            </a:pPr>
            <a:endParaRPr lang="tr-TR" sz="2200" b="1">
              <a:solidFill>
                <a:srgbClr val="002060"/>
              </a:solidFill>
              <a:cs typeface="Arial"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Dikdörtgen"/>
          <p:cNvSpPr/>
          <p:nvPr/>
        </p:nvSpPr>
        <p:spPr>
          <a:xfrm>
            <a:off x="2200275" y="735013"/>
            <a:ext cx="5286375" cy="785812"/>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tr-TR" sz="2200" b="1" dirty="0">
                <a:solidFill>
                  <a:srgbClr val="FFFFFF"/>
                </a:solidFill>
                <a:latin typeface="Arial" charset="0"/>
                <a:cs typeface="Times New Roman" pitchFamily="18" charset="0"/>
              </a:rPr>
              <a:t>MBS’Yİ ÜYE OLARAK NASIL KULLANABİLİRİM?</a:t>
            </a:r>
          </a:p>
        </p:txBody>
      </p:sp>
      <p:sp>
        <p:nvSpPr>
          <p:cNvPr id="12291" name="10 Dikdörtgen"/>
          <p:cNvSpPr>
            <a:spLocks noChangeArrowheads="1"/>
          </p:cNvSpPr>
          <p:nvPr/>
        </p:nvSpPr>
        <p:spPr bwMode="auto">
          <a:xfrm>
            <a:off x="2214563" y="1997075"/>
            <a:ext cx="61436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endParaRPr lang="tr-TR" sz="2000">
              <a:solidFill>
                <a:schemeClr val="bg1"/>
              </a:solidFill>
              <a:cs typeface="Arial" charset="0"/>
            </a:endParaRPr>
          </a:p>
          <a:p>
            <a:pPr algn="ctr" eaLnBrk="1" hangingPunct="1">
              <a:lnSpc>
                <a:spcPct val="150000"/>
              </a:lnSpc>
            </a:pPr>
            <a:endParaRPr lang="tr-TR" sz="2000">
              <a:solidFill>
                <a:schemeClr val="bg1"/>
              </a:solidFill>
              <a:cs typeface="Arial" charset="0"/>
            </a:endParaRPr>
          </a:p>
          <a:p>
            <a:pPr eaLnBrk="1" hangingPunct="1"/>
            <a:endParaRPr lang="tr-TR" sz="2000" b="1">
              <a:solidFill>
                <a:schemeClr val="accent1"/>
              </a:solidFill>
              <a:latin typeface="Verdana" pitchFamily="34" charset="0"/>
            </a:endParaRPr>
          </a:p>
        </p:txBody>
      </p:sp>
      <p:sp>
        <p:nvSpPr>
          <p:cNvPr id="12292" name="11 Dikdörtgen"/>
          <p:cNvSpPr>
            <a:spLocks noChangeArrowheads="1"/>
          </p:cNvSpPr>
          <p:nvPr/>
        </p:nvSpPr>
        <p:spPr bwMode="auto">
          <a:xfrm>
            <a:off x="2286000" y="2214563"/>
            <a:ext cx="600075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Wingdings" pitchFamily="2" charset="2"/>
              <a:buChar char="ü"/>
            </a:pPr>
            <a:endParaRPr lang="tr-TR" sz="1600">
              <a:solidFill>
                <a:schemeClr val="bg1"/>
              </a:solidFill>
              <a:cs typeface="Arial" charset="0"/>
            </a:endParaRPr>
          </a:p>
          <a:p>
            <a:pPr algn="ctr" eaLnBrk="1" hangingPunct="1"/>
            <a:endParaRPr lang="tr-TR" sz="2000" b="1">
              <a:solidFill>
                <a:schemeClr val="accent1"/>
              </a:solidFill>
              <a:latin typeface="Verdana" pitchFamily="34" charset="0"/>
            </a:endParaRPr>
          </a:p>
          <a:p>
            <a:pPr algn="ctr" eaLnBrk="1" hangingPunct="1"/>
            <a:endParaRPr lang="tr-TR" sz="1600" b="1">
              <a:solidFill>
                <a:schemeClr val="accent1"/>
              </a:solidFill>
              <a:latin typeface="Verdana" pitchFamily="34" charset="0"/>
            </a:endParaRPr>
          </a:p>
          <a:p>
            <a:pPr algn="ctr" eaLnBrk="1" hangingPunct="1"/>
            <a:r>
              <a:rPr lang="tr-TR" sz="1600">
                <a:solidFill>
                  <a:schemeClr val="bg1"/>
                </a:solidFill>
                <a:cs typeface="Arial" charset="0"/>
              </a:rPr>
              <a:t> </a:t>
            </a:r>
            <a:endParaRPr lang="tr-TR" sz="1600" b="1">
              <a:solidFill>
                <a:schemeClr val="accent1"/>
              </a:solidFill>
              <a:latin typeface="Verdana" pitchFamily="34" charset="0"/>
            </a:endParaRPr>
          </a:p>
        </p:txBody>
      </p:sp>
      <p:sp>
        <p:nvSpPr>
          <p:cNvPr id="12293" name="11 Metin kutusu"/>
          <p:cNvSpPr txBox="1">
            <a:spLocks noChangeArrowheads="1"/>
          </p:cNvSpPr>
          <p:nvPr/>
        </p:nvSpPr>
        <p:spPr bwMode="auto">
          <a:xfrm>
            <a:off x="1042988" y="2214563"/>
            <a:ext cx="417195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endParaRPr lang="tr-TR" sz="2200" b="1">
              <a:solidFill>
                <a:srgbClr val="002060"/>
              </a:solidFill>
              <a:cs typeface="Arial" charset="0"/>
            </a:endParaRPr>
          </a:p>
          <a:p>
            <a:pPr eaLnBrk="1" hangingPunct="1">
              <a:buFont typeface="Wingdings" pitchFamily="2" charset="2"/>
              <a:buChar char="q"/>
            </a:pPr>
            <a:r>
              <a:rPr lang="tr-TR" b="1">
                <a:solidFill>
                  <a:srgbClr val="002060"/>
                </a:solidFill>
                <a:cs typeface="Arial" charset="0"/>
              </a:rPr>
              <a:t>Üye olabilmek için üyelik bölümünde bulunan bilgilerin doldurulması gerekmektedir.</a:t>
            </a:r>
          </a:p>
          <a:p>
            <a:pPr eaLnBrk="1" hangingPunct="1"/>
            <a:r>
              <a:rPr lang="tr-TR" b="1">
                <a:solidFill>
                  <a:srgbClr val="002060"/>
                </a:solidFill>
                <a:cs typeface="Arial" charset="0"/>
              </a:rPr>
              <a:t> </a:t>
            </a:r>
          </a:p>
          <a:p>
            <a:pPr eaLnBrk="1" hangingPunct="1">
              <a:buFont typeface="Wingdings" pitchFamily="2" charset="2"/>
              <a:buChar char="q"/>
            </a:pPr>
            <a:r>
              <a:rPr lang="tr-TR" b="1">
                <a:solidFill>
                  <a:srgbClr val="002060"/>
                </a:solidFill>
                <a:cs typeface="Arial" charset="0"/>
              </a:rPr>
              <a:t>T.C. Kimlik Numarası ve diğer bilgilerin girilmesi zorunludur. </a:t>
            </a:r>
          </a:p>
          <a:p>
            <a:pPr eaLnBrk="1" hangingPunct="1"/>
            <a:endParaRPr lang="tr-TR" b="1">
              <a:solidFill>
                <a:srgbClr val="002060"/>
              </a:solidFill>
              <a:cs typeface="Arial" charset="0"/>
            </a:endParaRPr>
          </a:p>
          <a:p>
            <a:pPr eaLnBrk="1" hangingPunct="1">
              <a:buFont typeface="Wingdings" pitchFamily="2" charset="2"/>
              <a:buChar char="q"/>
            </a:pPr>
            <a:r>
              <a:rPr lang="tr-TR" b="1">
                <a:solidFill>
                  <a:srgbClr val="002060"/>
                </a:solidFill>
                <a:cs typeface="Arial" charset="0"/>
              </a:rPr>
              <a:t>Ancak bu bilgiler girilerek üye olunduğunda profillerinizde yer alan bilgileri sistem içerisinde saklayabilecek ve farklı zamanlarda bakabileceksiniz.</a:t>
            </a:r>
          </a:p>
          <a:p>
            <a:pPr eaLnBrk="1" hangingPunct="1"/>
            <a:endParaRPr lang="tr-TR" sz="2200" b="1">
              <a:solidFill>
                <a:srgbClr val="002060"/>
              </a:solidFill>
              <a:cs typeface="Arial" charset="0"/>
            </a:endParaRPr>
          </a:p>
        </p:txBody>
      </p:sp>
      <p:sp>
        <p:nvSpPr>
          <p:cNvPr id="12294" name="AutoShape 13"/>
          <p:cNvSpPr>
            <a:spLocks noChangeArrowheads="1"/>
          </p:cNvSpPr>
          <p:nvPr/>
        </p:nvSpPr>
        <p:spPr bwMode="auto">
          <a:xfrm>
            <a:off x="5554663" y="1928813"/>
            <a:ext cx="2446337" cy="4357687"/>
          </a:xfrm>
          <a:prstGeom prst="wedgeRoundRectCallout">
            <a:avLst>
              <a:gd name="adj1" fmla="val -77338"/>
              <a:gd name="adj2" fmla="val -21440"/>
              <a:gd name="adj3" fmla="val 16667"/>
            </a:avLst>
          </a:prstGeom>
          <a:solidFill>
            <a:srgbClr val="FFFF00"/>
          </a:solidFill>
          <a:ln w="9525">
            <a:solidFill>
              <a:srgbClr val="FFFF00"/>
            </a:solidFill>
            <a:miter lim="800000"/>
            <a:headEnd/>
            <a:tailEnd/>
          </a:ln>
        </p:spPr>
        <p:txBody>
          <a:bodyPr/>
          <a:lstStyle/>
          <a:p>
            <a:pPr eaLnBrk="1" hangingPunct="1">
              <a:spcAft>
                <a:spcPts val="1000"/>
              </a:spcAft>
            </a:pPr>
            <a:r>
              <a:rPr lang="tr-TR" sz="1400">
                <a:solidFill>
                  <a:schemeClr val="accent1"/>
                </a:solidFill>
                <a:latin typeface="Verdana" pitchFamily="34" charset="0"/>
              </a:rPr>
              <a:t>Üye olabilmek için üyelik bölümünde bulunan bilgilerin doldurulması gerekmektedir. </a:t>
            </a:r>
          </a:p>
          <a:p>
            <a:pPr eaLnBrk="1" hangingPunct="1">
              <a:spcAft>
                <a:spcPts val="1000"/>
              </a:spcAft>
            </a:pPr>
            <a:r>
              <a:rPr lang="tr-TR" sz="1400">
                <a:solidFill>
                  <a:schemeClr val="accent1"/>
                </a:solidFill>
                <a:latin typeface="Verdana" pitchFamily="34" charset="0"/>
              </a:rPr>
              <a:t>T.C. Kimlik Numarası ve diğer bilgilerin girilmesi zorunludur. Ancak bu bilgiler girilerek üye olunduğunda profillerinizde yer alan bilgileri sistem içerisinde saklayabilecek ve farklı zamanlarda bakabileceksiniz.</a:t>
            </a:r>
            <a:endParaRPr lang="tr-TR" sz="1400" b="1">
              <a:solidFill>
                <a:schemeClr val="accent1"/>
              </a:solidFill>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1500188" y="1500188"/>
            <a:ext cx="5929312" cy="2308225"/>
          </a:xfrm>
          <a:prstGeom prst="rect">
            <a:avLst/>
          </a:prstGeom>
        </p:spPr>
        <p:txBody>
          <a:bodyPr>
            <a:spAutoFit/>
          </a:bodyPr>
          <a:lstStyle/>
          <a:p>
            <a:pPr algn="ctr" eaLnBrk="1" hangingPunct="1">
              <a:spcBef>
                <a:spcPct val="20000"/>
              </a:spcBef>
              <a:buClr>
                <a:schemeClr val="tx1"/>
              </a:buClr>
              <a:defRPr/>
            </a:pPr>
            <a:endParaRPr lang="tr-TR" sz="2400" b="1" dirty="0">
              <a:solidFill>
                <a:schemeClr val="accent1">
                  <a:lumMod val="75000"/>
                </a:schemeClr>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p:txBody>
      </p:sp>
      <p:sp>
        <p:nvSpPr>
          <p:cNvPr id="13315" name="9 Dikdörtgen"/>
          <p:cNvSpPr>
            <a:spLocks noChangeArrowheads="1"/>
          </p:cNvSpPr>
          <p:nvPr/>
        </p:nvSpPr>
        <p:spPr bwMode="auto">
          <a:xfrm>
            <a:off x="1285875" y="928688"/>
            <a:ext cx="69135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50000"/>
              </a:lnSpc>
            </a:pPr>
            <a:r>
              <a:rPr lang="tr-TR" sz="2800" b="1">
                <a:solidFill>
                  <a:srgbClr val="FF6600"/>
                </a:solidFill>
                <a:latin typeface="Verdana" pitchFamily="34" charset="0"/>
              </a:rPr>
              <a:t>AB Çerçevesinde Mesleki</a:t>
            </a:r>
          </a:p>
        </p:txBody>
      </p:sp>
      <p:sp>
        <p:nvSpPr>
          <p:cNvPr id="10" name="9 Dikdörtgen"/>
          <p:cNvSpPr/>
          <p:nvPr/>
        </p:nvSpPr>
        <p:spPr>
          <a:xfrm>
            <a:off x="2071688" y="857250"/>
            <a:ext cx="5643562" cy="785813"/>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tr-TR" sz="2200" b="1" dirty="0">
                <a:solidFill>
                  <a:srgbClr val="FFFFFF"/>
                </a:solidFill>
                <a:latin typeface="Arial" charset="0"/>
                <a:cs typeface="Times New Roman" pitchFamily="18" charset="0"/>
              </a:rPr>
              <a:t>MBS’Yİ ÜYE OLARAK NASIL KULLANABİLİRİM?</a:t>
            </a:r>
          </a:p>
        </p:txBody>
      </p:sp>
      <p:sp>
        <p:nvSpPr>
          <p:cNvPr id="13317" name="10 Metin kutusu"/>
          <p:cNvSpPr txBox="1">
            <a:spLocks noChangeArrowheads="1"/>
          </p:cNvSpPr>
          <p:nvPr/>
        </p:nvSpPr>
        <p:spPr bwMode="auto">
          <a:xfrm>
            <a:off x="1428750" y="2143125"/>
            <a:ext cx="6643688"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buFont typeface="Wingdings" pitchFamily="2" charset="2"/>
              <a:buChar char="q"/>
            </a:pPr>
            <a:r>
              <a:rPr lang="tr-TR" sz="2000" b="1">
                <a:solidFill>
                  <a:srgbClr val="002060"/>
                </a:solidFill>
                <a:cs typeface="Arial" charset="0"/>
              </a:rPr>
              <a:t>Sisteme tüm bilgiler girilerek üye olunduğunda ölçme araçları doldurularak erişilebilecek olan profiller ve mesleki eşleştirme sonuçları uzun süreli olarak sistemde tutulacaktır. Ölçme aracını yeniden doldurana kadar eski bilgiler kalmaktadır.</a:t>
            </a:r>
          </a:p>
          <a:p>
            <a:pPr eaLnBrk="1" hangingPunct="1">
              <a:buFont typeface="Wingdings" pitchFamily="2" charset="2"/>
              <a:buChar char="q"/>
            </a:pPr>
            <a:endParaRPr lang="tr-TR" sz="2000" b="1">
              <a:solidFill>
                <a:srgbClr val="002060"/>
              </a:solidFill>
              <a:cs typeface="Arial" charset="0"/>
            </a:endParaRPr>
          </a:p>
          <a:p>
            <a:pPr eaLnBrk="1" hangingPunct="1">
              <a:buFont typeface="Wingdings" pitchFamily="2" charset="2"/>
              <a:buChar char="q"/>
            </a:pPr>
            <a:r>
              <a:rPr lang="tr-TR" sz="2000" b="1">
                <a:solidFill>
                  <a:srgbClr val="002060"/>
                </a:solidFill>
                <a:cs typeface="Arial" charset="0"/>
              </a:rPr>
              <a:t>Bu sayede bireyler belirli aralıklarla elde ettikleri profillerini karşılaştırma şansını yakalayabilecek ve mesleki gelişimlerini değerlendirebileceklerdir.</a:t>
            </a:r>
            <a:br>
              <a:rPr lang="tr-TR" sz="2000" b="1">
                <a:solidFill>
                  <a:srgbClr val="002060"/>
                </a:solidFill>
                <a:cs typeface="Arial" charset="0"/>
              </a:rPr>
            </a:br>
            <a:endParaRPr lang="tr-TR" sz="2000" b="1">
              <a:solidFill>
                <a:srgbClr val="002060"/>
              </a:solidFill>
              <a:cs typeface="Arial" charset="0"/>
            </a:endParaRPr>
          </a:p>
          <a:p>
            <a:pPr eaLnBrk="1" hangingPunct="1"/>
            <a:endParaRPr lang="tr-TR" sz="2200" b="1">
              <a:solidFill>
                <a:srgbClr val="002060"/>
              </a:solidFill>
              <a:cs typeface="Arial"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1" name="9 Grup"/>
          <p:cNvGrpSpPr>
            <a:grpSpLocks/>
          </p:cNvGrpSpPr>
          <p:nvPr/>
        </p:nvGrpSpPr>
        <p:grpSpPr bwMode="auto">
          <a:xfrm>
            <a:off x="0" y="214313"/>
            <a:ext cx="8459788" cy="6224587"/>
            <a:chOff x="0" y="214290"/>
            <a:chExt cx="8538880" cy="6254821"/>
          </a:xfrm>
        </p:grpSpPr>
        <p:pic>
          <p:nvPicPr>
            <p:cNvPr id="2057" name="10 Resim" descr="mbs-zemin.WM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8391" y="621145"/>
              <a:ext cx="7630489" cy="56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4" descr="trfla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214290"/>
              <a:ext cx="928662" cy="616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3" descr="Untitled-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00042"/>
              <a:ext cx="928662" cy="53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13 Resim" descr="mbs-3.WM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1027" y="5382540"/>
              <a:ext cx="1139189" cy="108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6 Dikdörtgen"/>
          <p:cNvSpPr/>
          <p:nvPr/>
        </p:nvSpPr>
        <p:spPr>
          <a:xfrm>
            <a:off x="1500188" y="1500188"/>
            <a:ext cx="5929312" cy="2308225"/>
          </a:xfrm>
          <a:prstGeom prst="rect">
            <a:avLst/>
          </a:prstGeom>
        </p:spPr>
        <p:txBody>
          <a:bodyPr>
            <a:spAutoFit/>
          </a:bodyPr>
          <a:lstStyle/>
          <a:p>
            <a:pPr algn="ctr" eaLnBrk="1" hangingPunct="1">
              <a:spcBef>
                <a:spcPct val="20000"/>
              </a:spcBef>
              <a:buClr>
                <a:schemeClr val="tx1"/>
              </a:buClr>
              <a:defRPr/>
            </a:pPr>
            <a:endParaRPr lang="tr-TR" sz="2400" b="1" dirty="0">
              <a:solidFill>
                <a:schemeClr val="accent1">
                  <a:lumMod val="75000"/>
                </a:schemeClr>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p:txBody>
      </p:sp>
      <p:sp>
        <p:nvSpPr>
          <p:cNvPr id="2053" name="9 Dikdörtgen"/>
          <p:cNvSpPr>
            <a:spLocks noChangeArrowheads="1"/>
          </p:cNvSpPr>
          <p:nvPr/>
        </p:nvSpPr>
        <p:spPr bwMode="auto">
          <a:xfrm>
            <a:off x="1285875" y="928688"/>
            <a:ext cx="69135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50000"/>
              </a:lnSpc>
            </a:pPr>
            <a:r>
              <a:rPr lang="tr-TR" sz="2400" b="1">
                <a:solidFill>
                  <a:srgbClr val="FF6600"/>
                </a:solidFill>
                <a:latin typeface="Verdana" pitchFamily="34" charset="0"/>
              </a:rPr>
              <a:t>AB Çerçevesinde Mesleki Rehberlik</a:t>
            </a:r>
          </a:p>
        </p:txBody>
      </p:sp>
      <p:sp>
        <p:nvSpPr>
          <p:cNvPr id="10" name="9 Dikdörtgen"/>
          <p:cNvSpPr/>
          <p:nvPr/>
        </p:nvSpPr>
        <p:spPr>
          <a:xfrm>
            <a:off x="1714500" y="1000125"/>
            <a:ext cx="6000750" cy="785813"/>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tr-TR" sz="2200" b="1" dirty="0">
              <a:solidFill>
                <a:srgbClr val="FFFFFF"/>
              </a:solidFill>
              <a:latin typeface="Arial" charset="0"/>
              <a:cs typeface="Times New Roman" pitchFamily="18" charset="0"/>
            </a:endParaRPr>
          </a:p>
        </p:txBody>
      </p:sp>
      <p:sp>
        <p:nvSpPr>
          <p:cNvPr id="2055"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sz="2200" b="1">
              <a:solidFill>
                <a:schemeClr val="accent1"/>
              </a:solidFill>
              <a:latin typeface="Verdana" pitchFamily="34" charset="0"/>
            </a:endParaRPr>
          </a:p>
        </p:txBody>
      </p:sp>
      <p:graphicFrame>
        <p:nvGraphicFramePr>
          <p:cNvPr id="2050" name="Object 1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065" r:id="rId8" imgW="6400800" imgH="3657600" progId="Unknown">
                  <p:embed/>
                </p:oleObj>
              </mc:Choice>
              <mc:Fallback>
                <p:oleObj r:id="rId8" imgW="6400800" imgH="3657600" progId="Unknown">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6" name="AutoShape 15"/>
          <p:cNvSpPr>
            <a:spLocks noChangeArrowheads="1"/>
          </p:cNvSpPr>
          <p:nvPr/>
        </p:nvSpPr>
        <p:spPr bwMode="auto">
          <a:xfrm>
            <a:off x="414338" y="1481138"/>
            <a:ext cx="2514600" cy="3162300"/>
          </a:xfrm>
          <a:prstGeom prst="wedgeRoundRectCallout">
            <a:avLst>
              <a:gd name="adj1" fmla="val 67185"/>
              <a:gd name="adj2" fmla="val 74528"/>
              <a:gd name="adj3" fmla="val 16667"/>
            </a:avLst>
          </a:prstGeom>
          <a:solidFill>
            <a:srgbClr val="C6D9F1"/>
          </a:solidFill>
          <a:ln w="9525">
            <a:solidFill>
              <a:srgbClr val="C6D9F1"/>
            </a:solidFill>
            <a:miter lim="800000"/>
            <a:headEnd/>
            <a:tailEnd/>
          </a:ln>
        </p:spPr>
        <p:txBody>
          <a:bodyPr/>
          <a:lstStyle/>
          <a:p>
            <a:pPr eaLnBrk="1" hangingPunct="1">
              <a:spcAft>
                <a:spcPts val="1000"/>
              </a:spcAft>
            </a:pPr>
            <a:r>
              <a:rPr lang="tr-TR">
                <a:solidFill>
                  <a:srgbClr val="002060"/>
                </a:solidFill>
                <a:latin typeface="Verdana" pitchFamily="34" charset="0"/>
              </a:rPr>
              <a:t>Sisteme başarı ile üye olduktan sonra sağ tarafta bulunan bölümden kullanıcı adınızı ve şifrenizi kullanarak giriş yapabilirsiniz. </a:t>
            </a:r>
          </a:p>
          <a:p>
            <a:pPr eaLnBrk="1" hangingPunct="1"/>
            <a:endParaRPr lang="tr-TR" sz="2200" b="1">
              <a:solidFill>
                <a:schemeClr val="accent1"/>
              </a:solidFill>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1500188" y="1500188"/>
            <a:ext cx="5929312" cy="2308225"/>
          </a:xfrm>
          <a:prstGeom prst="rect">
            <a:avLst/>
          </a:prstGeom>
        </p:spPr>
        <p:txBody>
          <a:bodyPr>
            <a:spAutoFit/>
          </a:bodyPr>
          <a:lstStyle/>
          <a:p>
            <a:pPr algn="ctr" eaLnBrk="1" hangingPunct="1">
              <a:spcBef>
                <a:spcPct val="20000"/>
              </a:spcBef>
              <a:buClr>
                <a:schemeClr val="tx1"/>
              </a:buClr>
              <a:defRPr/>
            </a:pPr>
            <a:endParaRPr lang="tr-TR" sz="2400" b="1" dirty="0">
              <a:solidFill>
                <a:schemeClr val="accent1">
                  <a:lumMod val="75000"/>
                </a:schemeClr>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p:txBody>
      </p:sp>
      <p:sp>
        <p:nvSpPr>
          <p:cNvPr id="14339" name="9 Dikdörtgen"/>
          <p:cNvSpPr>
            <a:spLocks noChangeArrowheads="1"/>
          </p:cNvSpPr>
          <p:nvPr/>
        </p:nvSpPr>
        <p:spPr bwMode="auto">
          <a:xfrm>
            <a:off x="1285875" y="928688"/>
            <a:ext cx="69135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50000"/>
              </a:lnSpc>
            </a:pPr>
            <a:r>
              <a:rPr lang="tr-TR" sz="2400" b="1">
                <a:solidFill>
                  <a:srgbClr val="FF6600"/>
                </a:solidFill>
              </a:rPr>
              <a:t>Eğitim 2020 Temel Hedefleri</a:t>
            </a:r>
            <a:endParaRPr lang="tr-TR" sz="2400" b="1">
              <a:solidFill>
                <a:srgbClr val="FF6600"/>
              </a:solidFill>
              <a:latin typeface="Verdana" pitchFamily="34" charset="0"/>
            </a:endParaRPr>
          </a:p>
        </p:txBody>
      </p:sp>
      <p:sp>
        <p:nvSpPr>
          <p:cNvPr id="10" name="9 Dikdörtgen"/>
          <p:cNvSpPr/>
          <p:nvPr/>
        </p:nvSpPr>
        <p:spPr>
          <a:xfrm>
            <a:off x="1928813" y="785813"/>
            <a:ext cx="6000750" cy="928687"/>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tr-TR" sz="2200" b="1" dirty="0" err="1">
                <a:solidFill>
                  <a:srgbClr val="FFFFFF"/>
                </a:solidFill>
                <a:latin typeface="Arial" charset="0"/>
                <a:cs typeface="Times New Roman" pitchFamily="18" charset="0"/>
              </a:rPr>
              <a:t>MBS’de</a:t>
            </a:r>
            <a:r>
              <a:rPr lang="tr-TR" sz="2200" b="1" dirty="0">
                <a:solidFill>
                  <a:srgbClr val="FFFFFF"/>
                </a:solidFill>
                <a:latin typeface="Arial" charset="0"/>
                <a:cs typeface="Times New Roman" pitchFamily="18" charset="0"/>
              </a:rPr>
              <a:t> YER ALAN ÖLÇME ARAÇLARINI NASIL DOLDURABİLİRM?</a:t>
            </a:r>
          </a:p>
        </p:txBody>
      </p:sp>
      <p:sp>
        <p:nvSpPr>
          <p:cNvPr id="14341" name="10 Metin kutusu"/>
          <p:cNvSpPr txBox="1">
            <a:spLocks noChangeArrowheads="1"/>
          </p:cNvSpPr>
          <p:nvPr/>
        </p:nvSpPr>
        <p:spPr bwMode="auto">
          <a:xfrm>
            <a:off x="1357313" y="2143125"/>
            <a:ext cx="657225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buFont typeface="Wingdings" pitchFamily="2" charset="2"/>
              <a:buChar char="q"/>
            </a:pPr>
            <a:r>
              <a:rPr lang="tr-TR" sz="2000" b="1">
                <a:solidFill>
                  <a:srgbClr val="002060"/>
                </a:solidFill>
                <a:cs typeface="Arial" charset="0"/>
              </a:rPr>
              <a:t>MBS’de bireylerin kendilerini tanımalarına destek olmak amacıyla hazırlanmış ilgi, yetenek ve mesleki değer ölçekleri sisteme üye olarak kullanılmaktadır.</a:t>
            </a:r>
          </a:p>
          <a:p>
            <a:pPr eaLnBrk="1" hangingPunct="1">
              <a:buFont typeface="Wingdings" pitchFamily="2" charset="2"/>
              <a:buChar char="q"/>
            </a:pPr>
            <a:endParaRPr lang="tr-TR" sz="2000" b="1">
              <a:solidFill>
                <a:srgbClr val="002060"/>
              </a:solidFill>
              <a:cs typeface="Arial" charset="0"/>
            </a:endParaRPr>
          </a:p>
          <a:p>
            <a:pPr eaLnBrk="1" hangingPunct="1">
              <a:buFont typeface="Wingdings" pitchFamily="2" charset="2"/>
              <a:buChar char="q"/>
            </a:pPr>
            <a:r>
              <a:rPr lang="tr-TR" sz="2000" b="1">
                <a:solidFill>
                  <a:srgbClr val="002060"/>
                </a:solidFill>
                <a:cs typeface="Arial" charset="0"/>
              </a:rPr>
              <a:t> Ölçme araçlarına “Kendimizi Tanıyalım” menüsünden ya da ana sayfada alt kısımda yer alan “Kendimi Keşfediyorum” bölümünden ulaşabilirsiniz. </a:t>
            </a:r>
          </a:p>
          <a:p>
            <a:pPr eaLnBrk="1" hangingPunct="1">
              <a:buFont typeface="Wingdings" pitchFamily="2" charset="2"/>
              <a:buChar char="q"/>
            </a:pPr>
            <a:endParaRPr lang="tr-TR" sz="2200" b="1">
              <a:solidFill>
                <a:schemeClr val="accent1"/>
              </a:solidFill>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Dikdörtgen"/>
          <p:cNvSpPr/>
          <p:nvPr/>
        </p:nvSpPr>
        <p:spPr>
          <a:xfrm>
            <a:off x="1500188" y="1500188"/>
            <a:ext cx="5929312" cy="2308225"/>
          </a:xfrm>
          <a:prstGeom prst="rect">
            <a:avLst/>
          </a:prstGeom>
        </p:spPr>
        <p:txBody>
          <a:bodyPr>
            <a:spAutoFit/>
          </a:bodyPr>
          <a:lstStyle/>
          <a:p>
            <a:pPr algn="ctr" eaLnBrk="1" hangingPunct="1">
              <a:spcBef>
                <a:spcPct val="20000"/>
              </a:spcBef>
              <a:buClr>
                <a:schemeClr val="tx1"/>
              </a:buClr>
              <a:defRPr/>
            </a:pPr>
            <a:endParaRPr lang="tr-TR" sz="2400" b="1" dirty="0">
              <a:solidFill>
                <a:schemeClr val="accent1">
                  <a:lumMod val="75000"/>
                </a:schemeClr>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p:txBody>
      </p:sp>
      <p:sp>
        <p:nvSpPr>
          <p:cNvPr id="15364" name="10 Dikdörtgen"/>
          <p:cNvSpPr>
            <a:spLocks noChangeArrowheads="1"/>
          </p:cNvSpPr>
          <p:nvPr/>
        </p:nvSpPr>
        <p:spPr bwMode="auto">
          <a:xfrm>
            <a:off x="1571625" y="1643063"/>
            <a:ext cx="600075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80000"/>
              </a:lnSpc>
            </a:pPr>
            <a:endParaRPr lang="tr-TR" sz="2000" i="1">
              <a:solidFill>
                <a:schemeClr val="accent1"/>
              </a:solidFill>
            </a:endParaRPr>
          </a:p>
          <a:p>
            <a:pPr eaLnBrk="1" hangingPunct="1">
              <a:lnSpc>
                <a:spcPct val="80000"/>
              </a:lnSpc>
            </a:pPr>
            <a:endParaRPr lang="tr-TR">
              <a:solidFill>
                <a:schemeClr val="accent1"/>
              </a:solidFill>
            </a:endParaRPr>
          </a:p>
        </p:txBody>
      </p:sp>
      <p:sp>
        <p:nvSpPr>
          <p:cNvPr id="10" name="9 Dikdörtgen"/>
          <p:cNvSpPr/>
          <p:nvPr/>
        </p:nvSpPr>
        <p:spPr>
          <a:xfrm>
            <a:off x="1765300" y="342900"/>
            <a:ext cx="6286500" cy="714375"/>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tr-TR" sz="2200" b="1" dirty="0" err="1">
                <a:solidFill>
                  <a:srgbClr val="FFFFFF"/>
                </a:solidFill>
                <a:latin typeface="Arial" charset="0"/>
                <a:cs typeface="Times New Roman" pitchFamily="18" charset="0"/>
              </a:rPr>
              <a:t>MBS’de</a:t>
            </a:r>
            <a:r>
              <a:rPr lang="tr-TR" sz="2200" b="1" dirty="0">
                <a:solidFill>
                  <a:srgbClr val="FFFFFF"/>
                </a:solidFill>
                <a:latin typeface="Arial" charset="0"/>
                <a:cs typeface="Times New Roman" pitchFamily="18" charset="0"/>
              </a:rPr>
              <a:t> YER ALAN ÖLÇME ARAÇLARINI NASIL DOLDURABİLİRM?</a:t>
            </a:r>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sz="2200" b="1">
              <a:solidFill>
                <a:schemeClr val="accent1"/>
              </a:solidFill>
              <a:latin typeface="Verdana" pitchFamily="34" charset="0"/>
            </a:endParaRPr>
          </a:p>
        </p:txBody>
      </p:sp>
      <p:sp>
        <p:nvSpPr>
          <p:cNvPr id="15367" name="AutoShape 15"/>
          <p:cNvSpPr>
            <a:spLocks noChangeArrowheads="1"/>
          </p:cNvSpPr>
          <p:nvPr/>
        </p:nvSpPr>
        <p:spPr bwMode="auto">
          <a:xfrm rot="-8680666">
            <a:off x="2771775" y="5157788"/>
            <a:ext cx="561975" cy="819150"/>
          </a:xfrm>
          <a:prstGeom prst="upArrow">
            <a:avLst>
              <a:gd name="adj1" fmla="val 50000"/>
              <a:gd name="adj2" fmla="val 36441"/>
            </a:avLst>
          </a:prstGeom>
          <a:solidFill>
            <a:srgbClr val="FFFFFF"/>
          </a:solidFill>
          <a:ln w="9525">
            <a:solidFill>
              <a:srgbClr val="000000"/>
            </a:solidFill>
            <a:miter lim="800000"/>
            <a:headEnd/>
            <a:tailEnd/>
          </a:ln>
        </p:spPr>
        <p:txBody>
          <a:bodyPr rot="10800000" vert="eaVert"/>
          <a:lstStyle/>
          <a:p>
            <a:pPr eaLnBrk="1" hangingPunct="1"/>
            <a:endParaRPr lang="tr-TR" sz="2200" b="1">
              <a:solidFill>
                <a:schemeClr val="accent1"/>
              </a:solidFill>
              <a:latin typeface="Verdana" pitchFamily="34" charset="0"/>
            </a:endParaRPr>
          </a:p>
        </p:txBody>
      </p:sp>
      <p:pic>
        <p:nvPicPr>
          <p:cNvPr id="15368"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96975"/>
            <a:ext cx="19431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AutoShape 15"/>
          <p:cNvSpPr>
            <a:spLocks noChangeArrowheads="1"/>
          </p:cNvSpPr>
          <p:nvPr/>
        </p:nvSpPr>
        <p:spPr bwMode="auto">
          <a:xfrm rot="-8680666">
            <a:off x="1692275" y="2060575"/>
            <a:ext cx="561975" cy="819150"/>
          </a:xfrm>
          <a:prstGeom prst="upArrow">
            <a:avLst>
              <a:gd name="adj1" fmla="val 50000"/>
              <a:gd name="adj2" fmla="val 36441"/>
            </a:avLst>
          </a:prstGeom>
          <a:solidFill>
            <a:srgbClr val="FFFFFF"/>
          </a:solidFill>
          <a:ln w="9525">
            <a:solidFill>
              <a:srgbClr val="000000"/>
            </a:solidFill>
            <a:miter lim="800000"/>
            <a:headEnd/>
            <a:tailEnd/>
          </a:ln>
        </p:spPr>
        <p:txBody>
          <a:bodyPr rot="10800000" vert="eaVert"/>
          <a:lstStyle/>
          <a:p>
            <a:pPr eaLnBrk="1" hangingPunct="1"/>
            <a:endParaRPr lang="tr-TR" sz="2200" b="1">
              <a:solidFill>
                <a:schemeClr val="accent1"/>
              </a:solidFill>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1500188" y="1500188"/>
            <a:ext cx="5929312" cy="2308225"/>
          </a:xfrm>
          <a:prstGeom prst="rect">
            <a:avLst/>
          </a:prstGeom>
        </p:spPr>
        <p:txBody>
          <a:bodyPr>
            <a:spAutoFit/>
          </a:bodyPr>
          <a:lstStyle/>
          <a:p>
            <a:pPr algn="ctr" eaLnBrk="1" hangingPunct="1">
              <a:spcBef>
                <a:spcPct val="20000"/>
              </a:spcBef>
              <a:buClr>
                <a:schemeClr val="tx1"/>
              </a:buClr>
              <a:defRPr/>
            </a:pPr>
            <a:endParaRPr lang="tr-TR" sz="2400" b="1" dirty="0">
              <a:solidFill>
                <a:schemeClr val="accent1">
                  <a:lumMod val="75000"/>
                </a:schemeClr>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p:txBody>
      </p:sp>
      <p:sp>
        <p:nvSpPr>
          <p:cNvPr id="3076" name="9 Dikdörtgen"/>
          <p:cNvSpPr>
            <a:spLocks noChangeArrowheads="1"/>
          </p:cNvSpPr>
          <p:nvPr/>
        </p:nvSpPr>
        <p:spPr bwMode="auto">
          <a:xfrm>
            <a:off x="1285875" y="928688"/>
            <a:ext cx="691356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50000"/>
              </a:lnSpc>
            </a:pPr>
            <a:r>
              <a:rPr lang="tr-TR" b="1">
                <a:solidFill>
                  <a:srgbClr val="FF6600"/>
                </a:solidFill>
                <a:latin typeface="Verdana" pitchFamily="34" charset="0"/>
              </a:rPr>
              <a:t>Mesleki Rehberlik Hizmetlerinde Türkiye Boyutu</a:t>
            </a:r>
          </a:p>
        </p:txBody>
      </p:sp>
      <p:sp>
        <p:nvSpPr>
          <p:cNvPr id="10" name="9 Dikdörtgen"/>
          <p:cNvSpPr/>
          <p:nvPr/>
        </p:nvSpPr>
        <p:spPr>
          <a:xfrm>
            <a:off x="1617663" y="666750"/>
            <a:ext cx="6215062" cy="785813"/>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tr-TR" sz="2200" b="1" dirty="0" err="1">
                <a:solidFill>
                  <a:srgbClr val="FFFFFF"/>
                </a:solidFill>
                <a:latin typeface="Arial" charset="0"/>
                <a:cs typeface="Times New Roman" pitchFamily="18" charset="0"/>
              </a:rPr>
              <a:t>MBS’de</a:t>
            </a:r>
            <a:r>
              <a:rPr lang="tr-TR" sz="2200" b="1" dirty="0">
                <a:solidFill>
                  <a:srgbClr val="FFFFFF"/>
                </a:solidFill>
                <a:latin typeface="Arial" charset="0"/>
                <a:cs typeface="Times New Roman" pitchFamily="18" charset="0"/>
              </a:rPr>
              <a:t> YER ALAN ÖLÇME ARAÇLARINI NASIL </a:t>
            </a:r>
            <a:r>
              <a:rPr lang="tr-TR" sz="2200" b="1" dirty="0" err="1">
                <a:solidFill>
                  <a:srgbClr val="FFFFFF"/>
                </a:solidFill>
                <a:latin typeface="Arial" charset="0"/>
                <a:cs typeface="Times New Roman" pitchFamily="18" charset="0"/>
              </a:rPr>
              <a:t>DOLDURABİLİRiM</a:t>
            </a:r>
            <a:r>
              <a:rPr lang="tr-TR" sz="2200" b="1" dirty="0">
                <a:solidFill>
                  <a:srgbClr val="FFFFFF"/>
                </a:solidFill>
                <a:latin typeface="Arial" charset="0"/>
                <a:cs typeface="Times New Roman" pitchFamily="18" charset="0"/>
              </a:rPr>
              <a:t>?</a:t>
            </a:r>
          </a:p>
        </p:txBody>
      </p:sp>
      <p:sp>
        <p:nvSpPr>
          <p:cNvPr id="3078"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sz="2200" b="1">
              <a:solidFill>
                <a:schemeClr val="accent1"/>
              </a:solidFill>
              <a:latin typeface="Verdana" pitchFamily="34" charset="0"/>
            </a:endParaRPr>
          </a:p>
        </p:txBody>
      </p:sp>
      <p:graphicFrame>
        <p:nvGraphicFramePr>
          <p:cNvPr id="3074" name="Object 13"/>
          <p:cNvGraphicFramePr>
            <a:graphicFrameLocks noChangeAspect="1"/>
          </p:cNvGraphicFramePr>
          <p:nvPr/>
        </p:nvGraphicFramePr>
        <p:xfrm>
          <a:off x="0" y="1557338"/>
          <a:ext cx="9001125" cy="5072062"/>
        </p:xfrm>
        <a:graphic>
          <a:graphicData uri="http://schemas.openxmlformats.org/presentationml/2006/ole">
            <mc:AlternateContent xmlns:mc="http://schemas.openxmlformats.org/markup-compatibility/2006">
              <mc:Choice xmlns:v="urn:schemas-microsoft-com:vml" Requires="v">
                <p:oleObj spid="_x0000_s3082" r:id="rId4" imgW="9144000" imgH="4572000" progId="Unknown">
                  <p:embed/>
                </p:oleObj>
              </mc:Choice>
              <mc:Fallback>
                <p:oleObj r:id="rId4" imgW="9144000" imgH="4572000" progId="Unknown">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57338"/>
                        <a:ext cx="9001125" cy="5072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AutoShape 15"/>
          <p:cNvSpPr>
            <a:spLocks noChangeArrowheads="1"/>
          </p:cNvSpPr>
          <p:nvPr/>
        </p:nvSpPr>
        <p:spPr bwMode="auto">
          <a:xfrm>
            <a:off x="4716463" y="1928813"/>
            <a:ext cx="3600450" cy="2005012"/>
          </a:xfrm>
          <a:prstGeom prst="wedgeRoundRectCallout">
            <a:avLst>
              <a:gd name="adj1" fmla="val -54852"/>
              <a:gd name="adj2" fmla="val 36065"/>
              <a:gd name="adj3" fmla="val 16667"/>
            </a:avLst>
          </a:prstGeom>
          <a:solidFill>
            <a:srgbClr val="FFFF00"/>
          </a:solidFill>
          <a:ln w="9525">
            <a:solidFill>
              <a:srgbClr val="FFFF00"/>
            </a:solidFill>
            <a:miter lim="800000"/>
            <a:headEnd/>
            <a:tailEnd/>
          </a:ln>
        </p:spPr>
        <p:txBody>
          <a:bodyPr/>
          <a:lstStyle/>
          <a:p>
            <a:pPr algn="just" eaLnBrk="1" hangingPunct="1">
              <a:spcAft>
                <a:spcPts val="1000"/>
              </a:spcAft>
            </a:pPr>
            <a:r>
              <a:rPr lang="tr-TR" sz="1400">
                <a:solidFill>
                  <a:srgbClr val="002060"/>
                </a:solidFill>
              </a:rPr>
              <a:t>Sisteme üye olarak “Kendimizi Tanıyalım” bölümünü tıkladıktan sonra ilgi, yetenek ve mesleki değer ölçekleri karşınıza çıkacaktır. Bu ölçme araçlarını istediğiniz sıra ile doldurabilirsiniz. Bir ölçme aracını tamamladıktan sonra diğerini farklı zamanda çözebilirsiniz. Ancak uzun süre ara verilmesi sağlıklı sonuçlar vermeyebilir. </a:t>
            </a:r>
            <a:endParaRPr lang="tr-TR" sz="1400" b="1">
              <a:solidFill>
                <a:srgbClr val="002060"/>
              </a:solidFill>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1500188" y="1500188"/>
            <a:ext cx="5929312" cy="2308225"/>
          </a:xfrm>
          <a:prstGeom prst="rect">
            <a:avLst/>
          </a:prstGeom>
        </p:spPr>
        <p:txBody>
          <a:bodyPr>
            <a:spAutoFit/>
          </a:bodyPr>
          <a:lstStyle/>
          <a:p>
            <a:pPr algn="ctr" eaLnBrk="1" hangingPunct="1">
              <a:spcBef>
                <a:spcPct val="20000"/>
              </a:spcBef>
              <a:buClr>
                <a:schemeClr val="tx1"/>
              </a:buClr>
              <a:defRPr/>
            </a:pPr>
            <a:endParaRPr lang="tr-TR" sz="2400" b="1" dirty="0">
              <a:solidFill>
                <a:schemeClr val="accent1">
                  <a:lumMod val="75000"/>
                </a:schemeClr>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p:txBody>
      </p:sp>
      <p:sp>
        <p:nvSpPr>
          <p:cNvPr id="16387" name="9 Dikdörtgen"/>
          <p:cNvSpPr>
            <a:spLocks noChangeArrowheads="1"/>
          </p:cNvSpPr>
          <p:nvPr/>
        </p:nvSpPr>
        <p:spPr bwMode="auto">
          <a:xfrm>
            <a:off x="1285875" y="928688"/>
            <a:ext cx="691356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50000"/>
              </a:lnSpc>
            </a:pPr>
            <a:r>
              <a:rPr lang="tr-TR" b="1">
                <a:solidFill>
                  <a:srgbClr val="FF6600"/>
                </a:solidFill>
                <a:latin typeface="Verdana" pitchFamily="34" charset="0"/>
              </a:rPr>
              <a:t>Mesleki Rehberlik Hizmetlerinde Türkiye Boyutu</a:t>
            </a:r>
          </a:p>
        </p:txBody>
      </p:sp>
      <p:sp>
        <p:nvSpPr>
          <p:cNvPr id="10" name="9 Dikdörtgen"/>
          <p:cNvSpPr/>
          <p:nvPr/>
        </p:nvSpPr>
        <p:spPr>
          <a:xfrm>
            <a:off x="1643063" y="1000125"/>
            <a:ext cx="6215062" cy="785813"/>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tr-TR" sz="2200" b="1" dirty="0">
                <a:solidFill>
                  <a:srgbClr val="FFFFFF"/>
                </a:solidFill>
                <a:latin typeface="Arial" charset="0"/>
                <a:cs typeface="Times New Roman" pitchFamily="18" charset="0"/>
              </a:rPr>
              <a:t>MBS’DE YER ALAN ÖLÇME ARAÇLARINI NASIL </a:t>
            </a:r>
            <a:r>
              <a:rPr lang="tr-TR" sz="2200" b="1" dirty="0" err="1">
                <a:solidFill>
                  <a:srgbClr val="FFFFFF"/>
                </a:solidFill>
                <a:latin typeface="Arial" charset="0"/>
                <a:cs typeface="Times New Roman" pitchFamily="18" charset="0"/>
              </a:rPr>
              <a:t>DOLDURABİLİRiM</a:t>
            </a:r>
            <a:r>
              <a:rPr lang="tr-TR" sz="2200" b="1" dirty="0">
                <a:solidFill>
                  <a:srgbClr val="FFFFFF"/>
                </a:solidFill>
                <a:latin typeface="Arial" charset="0"/>
                <a:cs typeface="Times New Roman" pitchFamily="18" charset="0"/>
              </a:rPr>
              <a:t>?</a:t>
            </a:r>
          </a:p>
        </p:txBody>
      </p:sp>
      <p:sp>
        <p:nvSpPr>
          <p:cNvPr id="16389" name="10 Dikdörtgen"/>
          <p:cNvSpPr>
            <a:spLocks noChangeArrowheads="1"/>
          </p:cNvSpPr>
          <p:nvPr/>
        </p:nvSpPr>
        <p:spPr bwMode="auto">
          <a:xfrm>
            <a:off x="1857375" y="2643188"/>
            <a:ext cx="585787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sz="2200" b="1">
                <a:solidFill>
                  <a:srgbClr val="002060"/>
                </a:solidFill>
                <a:cs typeface="Arial" charset="0"/>
              </a:rPr>
              <a:t>Ölçme araçlarını doldururken, ilk doldurmaya başladığınız ölçeğin öncesinde karşınıza çalışma koşulları ve özelliklerine ilişkin üç madde çıkacaktır. </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1500188" y="1500188"/>
            <a:ext cx="5929312" cy="2308225"/>
          </a:xfrm>
          <a:prstGeom prst="rect">
            <a:avLst/>
          </a:prstGeom>
        </p:spPr>
        <p:txBody>
          <a:bodyPr>
            <a:spAutoFit/>
          </a:bodyPr>
          <a:lstStyle/>
          <a:p>
            <a:pPr algn="ctr" eaLnBrk="1" hangingPunct="1">
              <a:spcBef>
                <a:spcPct val="20000"/>
              </a:spcBef>
              <a:buClr>
                <a:schemeClr val="tx1"/>
              </a:buClr>
              <a:defRPr/>
            </a:pPr>
            <a:endParaRPr lang="tr-TR" sz="2400" b="1" dirty="0">
              <a:solidFill>
                <a:schemeClr val="accent1">
                  <a:lumMod val="75000"/>
                </a:schemeClr>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p:txBody>
      </p:sp>
      <p:sp>
        <p:nvSpPr>
          <p:cNvPr id="17411" name="9 Dikdörtgen"/>
          <p:cNvSpPr>
            <a:spLocks noChangeArrowheads="1"/>
          </p:cNvSpPr>
          <p:nvPr/>
        </p:nvSpPr>
        <p:spPr bwMode="auto">
          <a:xfrm>
            <a:off x="1285875" y="928688"/>
            <a:ext cx="69135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50000"/>
              </a:lnSpc>
            </a:pPr>
            <a:endParaRPr lang="tr-TR" sz="2000" b="1">
              <a:solidFill>
                <a:schemeClr val="accent1"/>
              </a:solidFill>
              <a:latin typeface="Verdana" pitchFamily="34" charset="0"/>
            </a:endParaRPr>
          </a:p>
        </p:txBody>
      </p:sp>
      <p:sp>
        <p:nvSpPr>
          <p:cNvPr id="10" name="9 Dikdörtgen"/>
          <p:cNvSpPr/>
          <p:nvPr/>
        </p:nvSpPr>
        <p:spPr>
          <a:xfrm>
            <a:off x="1643063" y="714375"/>
            <a:ext cx="6215062" cy="785813"/>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tr-TR" sz="2200" b="1" dirty="0">
                <a:solidFill>
                  <a:srgbClr val="FFFFFF"/>
                </a:solidFill>
                <a:latin typeface="Arial" charset="0"/>
                <a:cs typeface="Times New Roman" pitchFamily="18" charset="0"/>
              </a:rPr>
              <a:t>MBS’DE YER ALAN ÖLÇME ARAÇLARINI NASIL </a:t>
            </a:r>
            <a:r>
              <a:rPr lang="tr-TR" sz="2200" b="1" dirty="0" err="1">
                <a:solidFill>
                  <a:srgbClr val="FFFFFF"/>
                </a:solidFill>
                <a:latin typeface="Arial" charset="0"/>
                <a:cs typeface="Times New Roman" pitchFamily="18" charset="0"/>
              </a:rPr>
              <a:t>DOLDURABİLİRiM</a:t>
            </a:r>
            <a:r>
              <a:rPr lang="tr-TR" sz="2200" b="1" dirty="0">
                <a:solidFill>
                  <a:srgbClr val="FFFFFF"/>
                </a:solidFill>
                <a:latin typeface="Arial" charset="0"/>
                <a:cs typeface="Times New Roman" pitchFamily="18" charset="0"/>
              </a:rPr>
              <a:t>?</a:t>
            </a:r>
          </a:p>
        </p:txBody>
      </p:sp>
      <p:sp>
        <p:nvSpPr>
          <p:cNvPr id="17413" name="10 Metin kutusu"/>
          <p:cNvSpPr txBox="1">
            <a:spLocks noChangeArrowheads="1"/>
          </p:cNvSpPr>
          <p:nvPr/>
        </p:nvSpPr>
        <p:spPr bwMode="auto">
          <a:xfrm>
            <a:off x="1214438" y="1628775"/>
            <a:ext cx="735806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tr-TR" sz="2000" b="1">
                <a:solidFill>
                  <a:srgbClr val="002060"/>
                </a:solidFill>
                <a:cs typeface="Arial" charset="0"/>
              </a:rPr>
              <a:t>Bu maddeler ileride seçmek istediğiniz mesleğin özellikleri arasında olabilir.</a:t>
            </a:r>
          </a:p>
          <a:p>
            <a:pPr eaLnBrk="1" hangingPunct="1"/>
            <a:endParaRPr lang="tr-TR" sz="2000" b="1">
              <a:solidFill>
                <a:srgbClr val="002060"/>
              </a:solidFill>
              <a:cs typeface="Arial" charset="0"/>
            </a:endParaRPr>
          </a:p>
          <a:p>
            <a:pPr eaLnBrk="1" hangingPunct="1">
              <a:buFont typeface="Wingdings" pitchFamily="2" charset="2"/>
              <a:buChar char="q"/>
            </a:pPr>
            <a:r>
              <a:rPr lang="tr-TR" sz="2000" b="1">
                <a:solidFill>
                  <a:srgbClr val="002060"/>
                </a:solidFill>
                <a:cs typeface="Arial" charset="0"/>
              </a:rPr>
              <a:t> Örneğin doktor olmak isteyebilirsiniz, ancak doktor olduğunuzda tüm gece nöbet tutmanız gerektiğini biliyor musunuz? </a:t>
            </a:r>
          </a:p>
          <a:p>
            <a:pPr eaLnBrk="1" hangingPunct="1"/>
            <a:endParaRPr lang="tr-TR" sz="2000" b="1">
              <a:solidFill>
                <a:srgbClr val="002060"/>
              </a:solidFill>
              <a:cs typeface="Arial" charset="0"/>
            </a:endParaRPr>
          </a:p>
          <a:p>
            <a:pPr eaLnBrk="1" hangingPunct="1">
              <a:buFont typeface="Wingdings" pitchFamily="2" charset="2"/>
              <a:buChar char="q"/>
            </a:pPr>
            <a:r>
              <a:rPr lang="tr-TR" sz="2000" b="1">
                <a:solidFill>
                  <a:srgbClr val="002060"/>
                </a:solidFill>
                <a:cs typeface="Arial" charset="0"/>
              </a:rPr>
              <a:t>Tıp tercihi yaparken bu noktayı da göz önünde bulundurmanız gerektiğinin farkında mısınız? </a:t>
            </a:r>
          </a:p>
          <a:p>
            <a:pPr eaLnBrk="1" hangingPunct="1"/>
            <a:endParaRPr lang="tr-TR" sz="2000" b="1">
              <a:solidFill>
                <a:srgbClr val="002060"/>
              </a:solidFill>
              <a:cs typeface="Arial" charset="0"/>
            </a:endParaRPr>
          </a:p>
          <a:p>
            <a:pPr eaLnBrk="1" hangingPunct="1"/>
            <a:r>
              <a:rPr lang="tr-TR" sz="2000" b="1">
                <a:solidFill>
                  <a:srgbClr val="002060"/>
                </a:solidFill>
                <a:cs typeface="Arial" charset="0"/>
              </a:rPr>
              <a:t>Çalışma koşulları ve özelliklerine ilişkin soruları cevaplarken seçmek istediğiniz mesleği bu açıdan gözden geçirmeniz gerekmektedir.</a:t>
            </a:r>
          </a:p>
          <a:p>
            <a:pPr eaLnBrk="1" hangingPunct="1"/>
            <a:endParaRPr lang="tr-TR" sz="2000" b="1">
              <a:solidFill>
                <a:srgbClr val="002060"/>
              </a:solidFill>
              <a:cs typeface="Arial"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9" name="9 Grup"/>
          <p:cNvGrpSpPr>
            <a:grpSpLocks/>
          </p:cNvGrpSpPr>
          <p:nvPr/>
        </p:nvGrpSpPr>
        <p:grpSpPr bwMode="auto">
          <a:xfrm>
            <a:off x="0" y="285750"/>
            <a:ext cx="8459788" cy="6081713"/>
            <a:chOff x="0" y="214290"/>
            <a:chExt cx="8538880" cy="6111247"/>
          </a:xfrm>
        </p:grpSpPr>
        <p:pic>
          <p:nvPicPr>
            <p:cNvPr id="4104" name="10 Resim" descr="mbs-zemin.WM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8391" y="621145"/>
              <a:ext cx="7630489" cy="56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4" descr="trfla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214290"/>
              <a:ext cx="928662" cy="616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3" descr="Untitled-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00042"/>
              <a:ext cx="928662" cy="53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13 Resim" descr="mbs-3.WM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5217" y="5238966"/>
              <a:ext cx="1139189" cy="108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6 Dikdörtgen"/>
          <p:cNvSpPr/>
          <p:nvPr/>
        </p:nvSpPr>
        <p:spPr>
          <a:xfrm>
            <a:off x="1500188" y="1500188"/>
            <a:ext cx="5929312" cy="2308225"/>
          </a:xfrm>
          <a:prstGeom prst="rect">
            <a:avLst/>
          </a:prstGeom>
        </p:spPr>
        <p:txBody>
          <a:bodyPr>
            <a:spAutoFit/>
          </a:bodyPr>
          <a:lstStyle/>
          <a:p>
            <a:pPr algn="ctr" eaLnBrk="1" hangingPunct="1">
              <a:spcBef>
                <a:spcPct val="20000"/>
              </a:spcBef>
              <a:buClr>
                <a:schemeClr val="tx1"/>
              </a:buClr>
              <a:defRPr/>
            </a:pPr>
            <a:endParaRPr lang="tr-TR" sz="2400" b="1" dirty="0">
              <a:solidFill>
                <a:schemeClr val="accent1">
                  <a:lumMod val="75000"/>
                </a:schemeClr>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p:txBody>
      </p:sp>
      <p:sp>
        <p:nvSpPr>
          <p:cNvPr id="4101" name="9 Dikdörtgen"/>
          <p:cNvSpPr>
            <a:spLocks noChangeArrowheads="1"/>
          </p:cNvSpPr>
          <p:nvPr/>
        </p:nvSpPr>
        <p:spPr bwMode="auto">
          <a:xfrm>
            <a:off x="928688" y="928688"/>
            <a:ext cx="7500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50000"/>
              </a:lnSpc>
            </a:pPr>
            <a:r>
              <a:rPr lang="tr-TR" sz="2400" b="1">
                <a:solidFill>
                  <a:srgbClr val="FF6600"/>
                </a:solidFill>
              </a:rPr>
              <a:t>Mesleki Rehberlik Hizmetlerinde Kamu Politikaları</a:t>
            </a:r>
            <a:endParaRPr lang="tr-TR" sz="2400" b="1">
              <a:solidFill>
                <a:srgbClr val="FF6600"/>
              </a:solidFill>
              <a:latin typeface="Verdana" pitchFamily="34" charset="0"/>
            </a:endParaRPr>
          </a:p>
        </p:txBody>
      </p:sp>
      <p:sp>
        <p:nvSpPr>
          <p:cNvPr id="10" name="9 Dikdörtgen"/>
          <p:cNvSpPr/>
          <p:nvPr/>
        </p:nvSpPr>
        <p:spPr>
          <a:xfrm>
            <a:off x="1071563" y="1000125"/>
            <a:ext cx="7143750" cy="785813"/>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tr-TR" sz="2200" b="1" dirty="0">
                <a:solidFill>
                  <a:srgbClr val="FFFFFF"/>
                </a:solidFill>
                <a:latin typeface="Arial" charset="0"/>
                <a:cs typeface="Times New Roman" pitchFamily="18" charset="0"/>
              </a:rPr>
              <a:t>MBS’DE YER ALAN ÖLÇME ARAÇLARINI NASIL </a:t>
            </a:r>
            <a:r>
              <a:rPr lang="tr-TR" sz="2200" b="1" dirty="0" err="1">
                <a:solidFill>
                  <a:srgbClr val="FFFFFF"/>
                </a:solidFill>
                <a:latin typeface="Arial" charset="0"/>
                <a:cs typeface="Times New Roman" pitchFamily="18" charset="0"/>
              </a:rPr>
              <a:t>DOLDURABİLİRiM</a:t>
            </a:r>
            <a:r>
              <a:rPr lang="tr-TR" sz="2200" b="1" dirty="0">
                <a:solidFill>
                  <a:srgbClr val="FFFFFF"/>
                </a:solidFill>
                <a:latin typeface="Arial" charset="0"/>
                <a:cs typeface="Times New Roman" pitchFamily="18" charset="0"/>
              </a:rPr>
              <a:t>?</a:t>
            </a:r>
          </a:p>
        </p:txBody>
      </p:sp>
      <p:sp>
        <p:nvSpPr>
          <p:cNvPr id="4103"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sz="2200" b="1">
              <a:solidFill>
                <a:schemeClr val="accent1"/>
              </a:solidFill>
              <a:latin typeface="Verdana" pitchFamily="34" charset="0"/>
            </a:endParaRPr>
          </a:p>
        </p:txBody>
      </p:sp>
      <p:graphicFrame>
        <p:nvGraphicFramePr>
          <p:cNvPr id="4098" name="Object 13"/>
          <p:cNvGraphicFramePr>
            <a:graphicFrameLocks noChangeAspect="1"/>
          </p:cNvGraphicFramePr>
          <p:nvPr/>
        </p:nvGraphicFramePr>
        <p:xfrm>
          <a:off x="0" y="2000250"/>
          <a:ext cx="9144000" cy="4643438"/>
        </p:xfrm>
        <a:graphic>
          <a:graphicData uri="http://schemas.openxmlformats.org/presentationml/2006/ole">
            <mc:AlternateContent xmlns:mc="http://schemas.openxmlformats.org/markup-compatibility/2006">
              <mc:Choice xmlns:v="urn:schemas-microsoft-com:vml" Requires="v">
                <p:oleObj spid="_x0000_s4112" r:id="rId8" imgW="10058400" imgH="6400800" progId="Unknown">
                  <p:embed/>
                </p:oleObj>
              </mc:Choice>
              <mc:Fallback>
                <p:oleObj r:id="rId8" imgW="10058400" imgH="6400800" progId="Unknown">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000250"/>
                        <a:ext cx="9144000" cy="464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9 Grup"/>
          <p:cNvGrpSpPr>
            <a:grpSpLocks/>
          </p:cNvGrpSpPr>
          <p:nvPr/>
        </p:nvGrpSpPr>
        <p:grpSpPr bwMode="auto">
          <a:xfrm>
            <a:off x="0" y="71438"/>
            <a:ext cx="8715375" cy="6704012"/>
            <a:chOff x="-391690" y="-1056"/>
            <a:chExt cx="9243888" cy="6736259"/>
          </a:xfrm>
        </p:grpSpPr>
        <p:pic>
          <p:nvPicPr>
            <p:cNvPr id="82947" name="10 Resim" descr="mbs-zemin.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1709" y="788518"/>
              <a:ext cx="7630489" cy="56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Picture 4" descr="trfla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1988" y="-1056"/>
              <a:ext cx="928662" cy="616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13" descr="Untitled-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386" y="544997"/>
              <a:ext cx="928662" cy="53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13 Resim" descr="mbs-3.WM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5839" y="5444498"/>
              <a:ext cx="1139189" cy="108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1" name="14 Metin kutusu"/>
            <p:cNvSpPr txBox="1">
              <a:spLocks noChangeArrowheads="1"/>
            </p:cNvSpPr>
            <p:nvPr/>
          </p:nvSpPr>
          <p:spPr bwMode="auto">
            <a:xfrm>
              <a:off x="-391690" y="6459247"/>
              <a:ext cx="1244989" cy="27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tr-TR" sz="1200">
                  <a:cs typeface="Arial" charset="0"/>
                </a:rPr>
                <a:t>mbs.meb.gov.tr</a:t>
              </a:r>
            </a:p>
          </p:txBody>
        </p:sp>
      </p:grpSp>
      <p:sp>
        <p:nvSpPr>
          <p:cNvPr id="9" name="8 Dikdörtgen"/>
          <p:cNvSpPr/>
          <p:nvPr/>
        </p:nvSpPr>
        <p:spPr>
          <a:xfrm>
            <a:off x="2428860" y="1000108"/>
            <a:ext cx="5286412" cy="785492"/>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tr-TR" sz="2400" b="1" dirty="0">
                <a:latin typeface="Arial" pitchFamily="34" charset="0"/>
                <a:cs typeface="Arial" pitchFamily="34" charset="0"/>
              </a:rPr>
              <a:t>Günümüzde öne çıkan sorular</a:t>
            </a:r>
            <a:endParaRPr lang="tr-TR" sz="2200" b="1" dirty="0">
              <a:solidFill>
                <a:srgbClr val="FFFFFF"/>
              </a:solidFill>
              <a:latin typeface="Arial" pitchFamily="34" charset="0"/>
              <a:cs typeface="Arial" pitchFamily="34" charset="0"/>
            </a:endParaRPr>
          </a:p>
        </p:txBody>
      </p:sp>
      <p:sp>
        <p:nvSpPr>
          <p:cNvPr id="82955" name="10 Dikdörtgen"/>
          <p:cNvSpPr>
            <a:spLocks noChangeArrowheads="1"/>
          </p:cNvSpPr>
          <p:nvPr/>
        </p:nvSpPr>
        <p:spPr bwMode="auto">
          <a:xfrm>
            <a:off x="2214563" y="2357438"/>
            <a:ext cx="61436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0000"/>
              </a:lnSpc>
              <a:buFont typeface="Wingdings" pitchFamily="2" charset="2"/>
              <a:buChar char="ü"/>
            </a:pPr>
            <a:r>
              <a:rPr lang="tr-TR" sz="2000">
                <a:solidFill>
                  <a:srgbClr val="0070C0"/>
                </a:solidFill>
                <a:cs typeface="Arial" charset="0"/>
              </a:rPr>
              <a:t> İlgilerim, yeteneklerim neler?</a:t>
            </a:r>
          </a:p>
          <a:p>
            <a:pPr eaLnBrk="1" hangingPunct="1">
              <a:lnSpc>
                <a:spcPct val="90000"/>
              </a:lnSpc>
            </a:pPr>
            <a:endParaRPr lang="tr-TR" sz="2000">
              <a:solidFill>
                <a:srgbClr val="0070C0"/>
              </a:solidFill>
              <a:cs typeface="Arial" charset="0"/>
            </a:endParaRPr>
          </a:p>
          <a:p>
            <a:pPr eaLnBrk="1" hangingPunct="1">
              <a:lnSpc>
                <a:spcPct val="90000"/>
              </a:lnSpc>
              <a:buFont typeface="Wingdings" pitchFamily="2" charset="2"/>
              <a:buChar char="ü"/>
            </a:pPr>
            <a:r>
              <a:rPr lang="tr-TR" sz="2000">
                <a:solidFill>
                  <a:srgbClr val="0070C0"/>
                </a:solidFill>
                <a:cs typeface="Arial" charset="0"/>
              </a:rPr>
              <a:t> Nasıl bir eğitim almalıyım?</a:t>
            </a:r>
          </a:p>
          <a:p>
            <a:pPr eaLnBrk="1" hangingPunct="1">
              <a:lnSpc>
                <a:spcPct val="90000"/>
              </a:lnSpc>
            </a:pPr>
            <a:endParaRPr lang="tr-TR" sz="2000">
              <a:solidFill>
                <a:srgbClr val="0070C0"/>
              </a:solidFill>
              <a:cs typeface="Arial" charset="0"/>
            </a:endParaRPr>
          </a:p>
          <a:p>
            <a:pPr eaLnBrk="1" hangingPunct="1">
              <a:lnSpc>
                <a:spcPct val="90000"/>
              </a:lnSpc>
              <a:buFont typeface="Wingdings" pitchFamily="2" charset="2"/>
              <a:buChar char="ü"/>
            </a:pPr>
            <a:r>
              <a:rPr lang="tr-TR" sz="2000">
                <a:solidFill>
                  <a:srgbClr val="0070C0"/>
                </a:solidFill>
                <a:cs typeface="Arial" charset="0"/>
              </a:rPr>
              <a:t> Bir iş bulabilmem için yeterli ve gerekli becerileri nasıl kazanacağım?</a:t>
            </a:r>
          </a:p>
          <a:p>
            <a:pPr eaLnBrk="1" hangingPunct="1">
              <a:lnSpc>
                <a:spcPct val="90000"/>
              </a:lnSpc>
            </a:pPr>
            <a:endParaRPr lang="tr-TR" sz="2000">
              <a:solidFill>
                <a:srgbClr val="0070C0"/>
              </a:solidFill>
              <a:cs typeface="Arial" charset="0"/>
            </a:endParaRPr>
          </a:p>
          <a:p>
            <a:pPr eaLnBrk="1" hangingPunct="1">
              <a:lnSpc>
                <a:spcPct val="90000"/>
              </a:lnSpc>
              <a:buFont typeface="Wingdings" pitchFamily="2" charset="2"/>
              <a:buChar char="ü"/>
            </a:pPr>
            <a:r>
              <a:rPr lang="tr-TR" sz="2000">
                <a:solidFill>
                  <a:srgbClr val="0070C0"/>
                </a:solidFill>
                <a:cs typeface="Arial" charset="0"/>
              </a:rPr>
              <a:t> İşverenlerin çalışanlarından talep ettikleri   mesleki beceriler neler ?</a:t>
            </a:r>
          </a:p>
          <a:p>
            <a:pPr eaLnBrk="1" hangingPunct="1">
              <a:lnSpc>
                <a:spcPct val="90000"/>
              </a:lnSpc>
            </a:pPr>
            <a:endParaRPr lang="tr-TR" sz="2000">
              <a:solidFill>
                <a:srgbClr val="0070C0"/>
              </a:solidFill>
              <a:cs typeface="Arial" charset="0"/>
            </a:endParaRPr>
          </a:p>
          <a:p>
            <a:pPr eaLnBrk="1" hangingPunct="1">
              <a:lnSpc>
                <a:spcPct val="90000"/>
              </a:lnSpc>
              <a:buFont typeface="Wingdings" pitchFamily="2" charset="2"/>
              <a:buChar char="ü"/>
            </a:pPr>
            <a:r>
              <a:rPr lang="tr-TR" sz="2000">
                <a:solidFill>
                  <a:srgbClr val="0070C0"/>
                </a:solidFill>
                <a:cs typeface="Arial" charset="0"/>
              </a:rPr>
              <a:t> Geleceğin meslekleri  neler?</a:t>
            </a:r>
          </a:p>
        </p:txBody>
      </p:sp>
      <p:sp>
        <p:nvSpPr>
          <p:cNvPr id="82956" name="13 Metin kutusu"/>
          <p:cNvSpPr txBox="1">
            <a:spLocks noChangeArrowheads="1"/>
          </p:cNvSpPr>
          <p:nvPr/>
        </p:nvSpPr>
        <p:spPr bwMode="auto">
          <a:xfrm>
            <a:off x="500063" y="1428750"/>
            <a:ext cx="7143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endParaRPr lang="tr-TR" sz="2200" b="1">
              <a:solidFill>
                <a:schemeClr val="accent1"/>
              </a:solidFill>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1500188" y="1500188"/>
            <a:ext cx="5929312" cy="2308225"/>
          </a:xfrm>
          <a:prstGeom prst="rect">
            <a:avLst/>
          </a:prstGeom>
        </p:spPr>
        <p:txBody>
          <a:bodyPr>
            <a:spAutoFit/>
          </a:bodyPr>
          <a:lstStyle/>
          <a:p>
            <a:pPr algn="ctr" eaLnBrk="1" hangingPunct="1">
              <a:spcBef>
                <a:spcPct val="20000"/>
              </a:spcBef>
              <a:buClr>
                <a:schemeClr val="tx1"/>
              </a:buClr>
              <a:defRPr/>
            </a:pPr>
            <a:endParaRPr lang="tr-TR" sz="2400" b="1" dirty="0">
              <a:solidFill>
                <a:schemeClr val="accent1">
                  <a:lumMod val="75000"/>
                </a:schemeClr>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p:txBody>
      </p:sp>
      <p:sp>
        <p:nvSpPr>
          <p:cNvPr id="18435" name="9 Dikdörtgen"/>
          <p:cNvSpPr>
            <a:spLocks noChangeArrowheads="1"/>
          </p:cNvSpPr>
          <p:nvPr/>
        </p:nvSpPr>
        <p:spPr bwMode="auto">
          <a:xfrm>
            <a:off x="1285875" y="1928813"/>
            <a:ext cx="685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tr-TR" sz="2000">
              <a:solidFill>
                <a:schemeClr val="accent1"/>
              </a:solidFill>
              <a:latin typeface="Verdana" pitchFamily="34" charset="0"/>
            </a:endParaRPr>
          </a:p>
          <a:p>
            <a:pPr eaLnBrk="1" hangingPunct="1"/>
            <a:endParaRPr lang="tr-TR" sz="2000">
              <a:solidFill>
                <a:schemeClr val="bg1"/>
              </a:solidFill>
              <a:latin typeface="Verdana" pitchFamily="34" charset="0"/>
            </a:endParaRPr>
          </a:p>
        </p:txBody>
      </p:sp>
      <p:sp>
        <p:nvSpPr>
          <p:cNvPr id="10" name="9 Dikdörtgen"/>
          <p:cNvSpPr/>
          <p:nvPr/>
        </p:nvSpPr>
        <p:spPr>
          <a:xfrm>
            <a:off x="1377950" y="1095375"/>
            <a:ext cx="6572250" cy="785813"/>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tr-TR" sz="2200" b="1" dirty="0">
                <a:solidFill>
                  <a:srgbClr val="FFFFFF"/>
                </a:solidFill>
                <a:latin typeface="Arial" charset="0"/>
                <a:cs typeface="Times New Roman" pitchFamily="18" charset="0"/>
              </a:rPr>
              <a:t>MBS’DE YER ALAN ÖLÇME ARAÇLARINI NASIL </a:t>
            </a:r>
            <a:r>
              <a:rPr lang="tr-TR" sz="2200" b="1" dirty="0" err="1">
                <a:solidFill>
                  <a:srgbClr val="FFFFFF"/>
                </a:solidFill>
                <a:latin typeface="Arial" charset="0"/>
                <a:cs typeface="Times New Roman" pitchFamily="18" charset="0"/>
              </a:rPr>
              <a:t>DOLDURABİLİRiM</a:t>
            </a:r>
            <a:r>
              <a:rPr lang="tr-TR" sz="2200" b="1" dirty="0">
                <a:solidFill>
                  <a:srgbClr val="FFFFFF"/>
                </a:solidFill>
                <a:latin typeface="Arial" charset="0"/>
                <a:cs typeface="Times New Roman" pitchFamily="18" charset="0"/>
              </a:rPr>
              <a:t>?</a:t>
            </a:r>
          </a:p>
        </p:txBody>
      </p:sp>
      <p:sp>
        <p:nvSpPr>
          <p:cNvPr id="18437" name="10 Metin kutusu"/>
          <p:cNvSpPr txBox="1">
            <a:spLocks noChangeArrowheads="1"/>
          </p:cNvSpPr>
          <p:nvPr/>
        </p:nvSpPr>
        <p:spPr bwMode="auto">
          <a:xfrm>
            <a:off x="1214438" y="2244725"/>
            <a:ext cx="6858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buFont typeface="Arial" charset="0"/>
              <a:buChar char="•"/>
            </a:pPr>
            <a:r>
              <a:rPr lang="tr-TR" sz="2400" b="1">
                <a:solidFill>
                  <a:srgbClr val="002060"/>
                </a:solidFill>
                <a:cs typeface="Arial" charset="0"/>
              </a:rPr>
              <a:t>Ölçekleri cevaplarken her maddeyi eksiksiz doldurarak bir sonraki sayfaya geçtiğinizden emin olunuz.</a:t>
            </a:r>
          </a:p>
          <a:p>
            <a:pPr eaLnBrk="1" hangingPunct="1">
              <a:buFont typeface="Arial" charset="0"/>
              <a:buChar char="•"/>
            </a:pPr>
            <a:endParaRPr lang="tr-TR" sz="2400" b="1">
              <a:solidFill>
                <a:srgbClr val="002060"/>
              </a:solidFill>
              <a:cs typeface="Arial" charset="0"/>
            </a:endParaRPr>
          </a:p>
          <a:p>
            <a:pPr eaLnBrk="1" hangingPunct="1"/>
            <a:endParaRPr lang="tr-TR" sz="2400" b="1">
              <a:solidFill>
                <a:srgbClr val="002060"/>
              </a:solidFill>
              <a:cs typeface="Arial" charset="0"/>
            </a:endParaRPr>
          </a:p>
          <a:p>
            <a:pPr eaLnBrk="1" hangingPunct="1">
              <a:buFont typeface="Arial" charset="0"/>
              <a:buChar char="•"/>
            </a:pPr>
            <a:r>
              <a:rPr lang="tr-TR" sz="2400" b="1">
                <a:solidFill>
                  <a:srgbClr val="002060"/>
                </a:solidFill>
                <a:cs typeface="Arial" charset="0"/>
              </a:rPr>
              <a:t> En son sayfaya ulaştığınızda sayfanın altında yer alan “sonraki bölüm” ifadesi aktif olmayacaktır. Eğer boş soru bıraktıysanız sistem size bu konuda uyarı verecektir. </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6 Dikdörtgen"/>
          <p:cNvSpPr>
            <a:spLocks noChangeArrowheads="1"/>
          </p:cNvSpPr>
          <p:nvPr/>
        </p:nvSpPr>
        <p:spPr bwMode="auto">
          <a:xfrm>
            <a:off x="1500188" y="1500188"/>
            <a:ext cx="5929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Clr>
                <a:srgbClr val="0BD0D9"/>
              </a:buClr>
              <a:buSzPct val="95000"/>
            </a:pPr>
            <a:endParaRPr lang="tr-TR" sz="2400">
              <a:solidFill>
                <a:schemeClr val="bg1"/>
              </a:solidFill>
              <a:latin typeface="Verdana" pitchFamily="34" charset="0"/>
            </a:endParaRPr>
          </a:p>
        </p:txBody>
      </p:sp>
      <p:sp>
        <p:nvSpPr>
          <p:cNvPr id="19459" name="9 Dikdörtgen"/>
          <p:cNvSpPr>
            <a:spLocks noChangeArrowheads="1"/>
          </p:cNvSpPr>
          <p:nvPr/>
        </p:nvSpPr>
        <p:spPr bwMode="auto">
          <a:xfrm>
            <a:off x="1285875" y="928688"/>
            <a:ext cx="6913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sz="2000" b="1">
                <a:solidFill>
                  <a:srgbClr val="FF6600"/>
                </a:solidFill>
                <a:latin typeface="Verdana" pitchFamily="34" charset="0"/>
              </a:rPr>
              <a:t>Avrupa Mesleki Rehberlik Politikası Çerçevesi</a:t>
            </a:r>
          </a:p>
        </p:txBody>
      </p:sp>
      <p:sp>
        <p:nvSpPr>
          <p:cNvPr id="19460" name="9 Dikdörtgen"/>
          <p:cNvSpPr>
            <a:spLocks noChangeArrowheads="1"/>
          </p:cNvSpPr>
          <p:nvPr/>
        </p:nvSpPr>
        <p:spPr bwMode="auto">
          <a:xfrm>
            <a:off x="1285875" y="1928813"/>
            <a:ext cx="685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tr-TR" sz="2000">
              <a:solidFill>
                <a:schemeClr val="accent1"/>
              </a:solidFill>
              <a:latin typeface="Verdana" pitchFamily="34" charset="0"/>
            </a:endParaRPr>
          </a:p>
          <a:p>
            <a:pPr eaLnBrk="1" hangingPunct="1"/>
            <a:endParaRPr lang="tr-TR" sz="2000">
              <a:solidFill>
                <a:schemeClr val="bg1"/>
              </a:solidFill>
              <a:latin typeface="Verdana" pitchFamily="34" charset="0"/>
            </a:endParaRPr>
          </a:p>
        </p:txBody>
      </p:sp>
      <p:sp>
        <p:nvSpPr>
          <p:cNvPr id="16" name="15 Dikdörtgen"/>
          <p:cNvSpPr/>
          <p:nvPr/>
        </p:nvSpPr>
        <p:spPr>
          <a:xfrm>
            <a:off x="1377950" y="949325"/>
            <a:ext cx="6572250" cy="785813"/>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tr-TR" sz="2200" b="1" dirty="0">
                <a:solidFill>
                  <a:srgbClr val="FFFFFF"/>
                </a:solidFill>
                <a:latin typeface="Arial" charset="0"/>
                <a:cs typeface="Times New Roman" pitchFamily="18" charset="0"/>
              </a:rPr>
              <a:t>MBS’DE YER ALAN ÖLÇME ARAÇLARINI NASIL </a:t>
            </a:r>
            <a:r>
              <a:rPr lang="tr-TR" sz="2200" b="1" dirty="0" err="1">
                <a:solidFill>
                  <a:srgbClr val="FFFFFF"/>
                </a:solidFill>
                <a:latin typeface="Arial" charset="0"/>
                <a:cs typeface="Times New Roman" pitchFamily="18" charset="0"/>
              </a:rPr>
              <a:t>DOLDURABİLİRiM</a:t>
            </a:r>
            <a:r>
              <a:rPr lang="tr-TR" sz="2200" b="1" dirty="0">
                <a:solidFill>
                  <a:srgbClr val="FFFFFF"/>
                </a:solidFill>
                <a:latin typeface="Arial" charset="0"/>
                <a:cs typeface="Times New Roman" pitchFamily="18" charset="0"/>
              </a:rPr>
              <a:t>?</a:t>
            </a:r>
          </a:p>
        </p:txBody>
      </p:sp>
      <p:sp>
        <p:nvSpPr>
          <p:cNvPr id="19462" name="16 Metin kutusu"/>
          <p:cNvSpPr txBox="1">
            <a:spLocks noChangeArrowheads="1"/>
          </p:cNvSpPr>
          <p:nvPr/>
        </p:nvSpPr>
        <p:spPr bwMode="auto">
          <a:xfrm>
            <a:off x="1285875" y="2071688"/>
            <a:ext cx="68580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buFont typeface="Wingdings" pitchFamily="2" charset="2"/>
              <a:buChar char="q"/>
            </a:pPr>
            <a:r>
              <a:rPr lang="tr-TR" sz="2400" b="1">
                <a:solidFill>
                  <a:srgbClr val="002060"/>
                </a:solidFill>
                <a:cs typeface="Arial" charset="0"/>
              </a:rPr>
              <a:t>Cevaplarınızı ölçme araçlarının üst ve alt bölümlerinde yer alan “kaydet” butonunu kullanarak kaydedebileceğiniz gibi bir sonraki sayfaya geçtiğinizde de sistem otomatik olarak kayıt yapacaktır. </a:t>
            </a:r>
          </a:p>
          <a:p>
            <a:pPr eaLnBrk="1" hangingPunct="1">
              <a:buFont typeface="Wingdings" pitchFamily="2" charset="2"/>
              <a:buChar char="q"/>
            </a:pPr>
            <a:endParaRPr lang="tr-TR" sz="2400" b="1">
              <a:solidFill>
                <a:srgbClr val="002060"/>
              </a:solidFill>
              <a:cs typeface="Arial" charset="0"/>
            </a:endParaRPr>
          </a:p>
          <a:p>
            <a:pPr eaLnBrk="1" hangingPunct="1">
              <a:buFont typeface="Wingdings" pitchFamily="2" charset="2"/>
              <a:buChar char="q"/>
            </a:pPr>
            <a:r>
              <a:rPr lang="tr-TR" sz="2400" b="1">
                <a:solidFill>
                  <a:srgbClr val="002060"/>
                </a:solidFill>
                <a:cs typeface="Arial" charset="0"/>
              </a:rPr>
              <a:t>Cevaplarınızı değiştirmek istediğinizde “değiştir”, tüm cevaplarınızı silmek istediğinizde “temizle”  butonunu kullanabilirsiniz. </a:t>
            </a:r>
          </a:p>
          <a:p>
            <a:pPr eaLnBrk="1" hangingPunct="1"/>
            <a:endParaRPr lang="tr-TR" sz="2400" b="1">
              <a:solidFill>
                <a:srgbClr val="002060"/>
              </a:solidFill>
              <a:cs typeface="Arial"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8 Dikdörtgen"/>
          <p:cNvSpPr>
            <a:spLocks noChangeArrowheads="1"/>
          </p:cNvSpPr>
          <p:nvPr/>
        </p:nvSpPr>
        <p:spPr bwMode="auto">
          <a:xfrm>
            <a:off x="1285875" y="928688"/>
            <a:ext cx="65532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tr-TR" sz="2400" b="1">
                <a:solidFill>
                  <a:srgbClr val="FF6600"/>
                </a:solidFill>
                <a:latin typeface="Verdana" pitchFamily="34" charset="0"/>
              </a:rPr>
              <a:t>Rehberlik ve Bilgi İletişim Teknolojileri (BİT)</a:t>
            </a:r>
          </a:p>
          <a:p>
            <a:pPr algn="ctr" eaLnBrk="1" hangingPunct="1"/>
            <a:endParaRPr lang="tr-TR" sz="2400" b="1">
              <a:solidFill>
                <a:schemeClr val="accent1"/>
              </a:solidFill>
              <a:latin typeface="Verdana" pitchFamily="34" charset="0"/>
            </a:endParaRPr>
          </a:p>
          <a:p>
            <a:pPr eaLnBrk="1" hangingPunct="1"/>
            <a:endParaRPr lang="tr-TR" sz="2000" b="1">
              <a:solidFill>
                <a:schemeClr val="accent1"/>
              </a:solidFill>
              <a:latin typeface="Verdana" pitchFamily="34" charset="0"/>
            </a:endParaRPr>
          </a:p>
        </p:txBody>
      </p:sp>
      <p:sp>
        <p:nvSpPr>
          <p:cNvPr id="8" name="7 Dikdörtgen"/>
          <p:cNvSpPr/>
          <p:nvPr/>
        </p:nvSpPr>
        <p:spPr>
          <a:xfrm>
            <a:off x="1357313" y="1000125"/>
            <a:ext cx="6572250" cy="785813"/>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tr-TR" sz="2200" b="1" dirty="0">
                <a:solidFill>
                  <a:srgbClr val="FFFFFF"/>
                </a:solidFill>
                <a:latin typeface="Arial" charset="0"/>
                <a:cs typeface="Times New Roman" pitchFamily="18" charset="0"/>
              </a:rPr>
              <a:t>MBS’DE YER ALAN ÖLÇME ARAÇLARINI NASIL </a:t>
            </a:r>
            <a:r>
              <a:rPr lang="tr-TR" sz="2200" b="1" dirty="0" err="1">
                <a:solidFill>
                  <a:srgbClr val="FFFFFF"/>
                </a:solidFill>
                <a:latin typeface="Arial" charset="0"/>
                <a:cs typeface="Times New Roman" pitchFamily="18" charset="0"/>
              </a:rPr>
              <a:t>DOLDURABİLİRiM</a:t>
            </a:r>
            <a:r>
              <a:rPr lang="tr-TR" sz="2200" b="1" dirty="0">
                <a:solidFill>
                  <a:srgbClr val="FFFFFF"/>
                </a:solidFill>
                <a:latin typeface="Arial" charset="0"/>
                <a:cs typeface="Times New Roman" pitchFamily="18" charset="0"/>
              </a:rPr>
              <a:t>?</a:t>
            </a:r>
          </a:p>
        </p:txBody>
      </p:sp>
      <p:sp>
        <p:nvSpPr>
          <p:cNvPr id="5125"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sz="2200" b="1">
              <a:solidFill>
                <a:schemeClr val="accent1"/>
              </a:solidFill>
              <a:latin typeface="Verdana" pitchFamily="34" charset="0"/>
            </a:endParaRPr>
          </a:p>
        </p:txBody>
      </p:sp>
      <p:graphicFrame>
        <p:nvGraphicFramePr>
          <p:cNvPr id="5122" name="Object 11"/>
          <p:cNvGraphicFramePr>
            <a:graphicFrameLocks noChangeAspect="1"/>
          </p:cNvGraphicFramePr>
          <p:nvPr/>
        </p:nvGraphicFramePr>
        <p:xfrm>
          <a:off x="0" y="1938338"/>
          <a:ext cx="9358313" cy="4919662"/>
        </p:xfrm>
        <a:graphic>
          <a:graphicData uri="http://schemas.openxmlformats.org/presentationml/2006/ole">
            <mc:AlternateContent xmlns:mc="http://schemas.openxmlformats.org/markup-compatibility/2006">
              <mc:Choice xmlns:v="urn:schemas-microsoft-com:vml" Requires="v">
                <p:oleObj spid="_x0000_s5131" r:id="rId4" imgW="9144000" imgH="4572000" progId="Unknown">
                  <p:embed/>
                </p:oleObj>
              </mc:Choice>
              <mc:Fallback>
                <p:oleObj r:id="rId4" imgW="9144000" imgH="4572000" progId="Unknown">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38338"/>
                        <a:ext cx="9358313" cy="4919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6" name="AutoShape 13"/>
          <p:cNvSpPr>
            <a:spLocks noChangeArrowheads="1"/>
          </p:cNvSpPr>
          <p:nvPr/>
        </p:nvSpPr>
        <p:spPr bwMode="auto">
          <a:xfrm>
            <a:off x="6342063" y="2208213"/>
            <a:ext cx="2944812" cy="2149475"/>
          </a:xfrm>
          <a:prstGeom prst="wedgeRoundRectCallout">
            <a:avLst>
              <a:gd name="adj1" fmla="val -117375"/>
              <a:gd name="adj2" fmla="val 9727"/>
              <a:gd name="adj3" fmla="val 16667"/>
            </a:avLst>
          </a:prstGeom>
          <a:solidFill>
            <a:srgbClr val="B8CCE4"/>
          </a:solidFill>
          <a:ln w="9525">
            <a:solidFill>
              <a:srgbClr val="B8CCE4"/>
            </a:solidFill>
            <a:miter lim="800000"/>
            <a:headEnd/>
            <a:tailEnd/>
          </a:ln>
        </p:spPr>
        <p:txBody>
          <a:bodyPr/>
          <a:lstStyle/>
          <a:p>
            <a:pPr eaLnBrk="1" hangingPunct="1">
              <a:spcAft>
                <a:spcPts val="1000"/>
              </a:spcAft>
            </a:pPr>
            <a:r>
              <a:rPr lang="tr-TR" sz="1600">
                <a:solidFill>
                  <a:srgbClr val="002060"/>
                </a:solidFill>
              </a:rPr>
              <a:t>Sayfada bulunan maddeleri boş bırakmanız durumunda sistem boş bıraktığınız maddelere ilişkin uyarı verecektir. </a:t>
            </a:r>
            <a:endParaRPr lang="tr-TR" sz="1600" b="1">
              <a:solidFill>
                <a:srgbClr val="002060"/>
              </a:solidFill>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8 Dikdörtgen"/>
          <p:cNvSpPr>
            <a:spLocks noChangeArrowheads="1"/>
          </p:cNvSpPr>
          <p:nvPr/>
        </p:nvSpPr>
        <p:spPr bwMode="auto">
          <a:xfrm>
            <a:off x="1285875" y="928688"/>
            <a:ext cx="65532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tr-TR" sz="2400" b="1">
                <a:solidFill>
                  <a:srgbClr val="FF6600"/>
                </a:solidFill>
              </a:rPr>
              <a:t>Rehberlik ve BİT</a:t>
            </a:r>
            <a:endParaRPr lang="tr-TR" sz="2400">
              <a:solidFill>
                <a:srgbClr val="FF6600"/>
              </a:solidFill>
              <a:latin typeface="Verdana" pitchFamily="34" charset="0"/>
            </a:endParaRPr>
          </a:p>
          <a:p>
            <a:pPr eaLnBrk="1" hangingPunct="1"/>
            <a:endParaRPr lang="tr-TR" sz="2400" b="1">
              <a:solidFill>
                <a:schemeClr val="accent1"/>
              </a:solidFill>
              <a:latin typeface="Verdana" pitchFamily="34" charset="0"/>
            </a:endParaRPr>
          </a:p>
          <a:p>
            <a:pPr eaLnBrk="1" hangingPunct="1"/>
            <a:endParaRPr lang="tr-TR" sz="2000">
              <a:solidFill>
                <a:schemeClr val="accent1"/>
              </a:solidFill>
            </a:endParaRPr>
          </a:p>
        </p:txBody>
      </p:sp>
      <p:sp>
        <p:nvSpPr>
          <p:cNvPr id="8" name="7 Dikdörtgen"/>
          <p:cNvSpPr/>
          <p:nvPr/>
        </p:nvSpPr>
        <p:spPr>
          <a:xfrm>
            <a:off x="1357313" y="642938"/>
            <a:ext cx="6572250" cy="714375"/>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tr-TR" sz="2200" b="1" dirty="0">
                <a:solidFill>
                  <a:srgbClr val="FFFFFF"/>
                </a:solidFill>
                <a:latin typeface="Arial" charset="0"/>
                <a:cs typeface="Times New Roman" pitchFamily="18" charset="0"/>
              </a:rPr>
              <a:t>MBS’DE YER ALAN ÖLÇME ARAÇLARINI NASIL DOLDURABİLİRİM?</a:t>
            </a:r>
          </a:p>
        </p:txBody>
      </p:sp>
      <p:pic>
        <p:nvPicPr>
          <p:cNvPr id="2048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4950"/>
            <a:ext cx="9144000"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AutoShape 12"/>
          <p:cNvSpPr>
            <a:spLocks noChangeArrowheads="1"/>
          </p:cNvSpPr>
          <p:nvPr/>
        </p:nvSpPr>
        <p:spPr bwMode="auto">
          <a:xfrm>
            <a:off x="517525" y="3036888"/>
            <a:ext cx="1825625" cy="3178175"/>
          </a:xfrm>
          <a:prstGeom prst="wedgeRoundRectCallout">
            <a:avLst>
              <a:gd name="adj1" fmla="val 104463"/>
              <a:gd name="adj2" fmla="val -8181"/>
              <a:gd name="adj3" fmla="val 16667"/>
            </a:avLst>
          </a:prstGeom>
          <a:solidFill>
            <a:srgbClr val="92D050"/>
          </a:solidFill>
          <a:ln w="9525">
            <a:solidFill>
              <a:srgbClr val="92D050"/>
            </a:solidFill>
            <a:miter lim="800000"/>
            <a:headEnd/>
            <a:tailEnd/>
          </a:ln>
        </p:spPr>
        <p:txBody>
          <a:bodyPr/>
          <a:lstStyle/>
          <a:p>
            <a:pPr eaLnBrk="1" hangingPunct="1">
              <a:spcAft>
                <a:spcPts val="1000"/>
              </a:spcAft>
            </a:pPr>
            <a:r>
              <a:rPr lang="tr-TR" sz="1600">
                <a:solidFill>
                  <a:schemeClr val="accent1"/>
                </a:solidFill>
              </a:rPr>
              <a:t>Tüm soruları doldurarak kaydettiğinizde karşınıza o ölçme aracına ilişkin profiliniz gelecektir. Profilinizi grafik olarak ya da açıklamaları ile birlikte görebilirsiniz. </a:t>
            </a:r>
            <a:endParaRPr lang="tr-TR" sz="1600" b="1">
              <a:solidFill>
                <a:schemeClr val="accent1"/>
              </a:solidFill>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8 Dikdörtgen"/>
          <p:cNvSpPr>
            <a:spLocks noChangeArrowheads="1"/>
          </p:cNvSpPr>
          <p:nvPr/>
        </p:nvSpPr>
        <p:spPr bwMode="auto">
          <a:xfrm>
            <a:off x="1285875" y="928688"/>
            <a:ext cx="65532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tr-TR" sz="2400" b="1">
                <a:solidFill>
                  <a:srgbClr val="FF6600"/>
                </a:solidFill>
              </a:rPr>
              <a:t>Rehberlik ve BİT</a:t>
            </a:r>
          </a:p>
          <a:p>
            <a:pPr algn="ctr" eaLnBrk="1" hangingPunct="1"/>
            <a:endParaRPr lang="tr-TR" sz="2400" b="1">
              <a:solidFill>
                <a:schemeClr val="accent1"/>
              </a:solidFill>
              <a:latin typeface="Verdana" pitchFamily="34" charset="0"/>
            </a:endParaRPr>
          </a:p>
          <a:p>
            <a:pPr eaLnBrk="1" hangingPunct="1">
              <a:lnSpc>
                <a:spcPct val="90000"/>
              </a:lnSpc>
            </a:pPr>
            <a:r>
              <a:rPr lang="tr-TR" sz="2000">
                <a:solidFill>
                  <a:schemeClr val="accent1"/>
                </a:solidFill>
                <a:latin typeface="Verdana" pitchFamily="34" charset="0"/>
              </a:rPr>
              <a:t> </a:t>
            </a:r>
          </a:p>
          <a:p>
            <a:pPr eaLnBrk="1" hangingPunct="1">
              <a:lnSpc>
                <a:spcPct val="150000"/>
              </a:lnSpc>
            </a:pPr>
            <a:endParaRPr lang="tr-TR" sz="2000">
              <a:solidFill>
                <a:schemeClr val="accent1"/>
              </a:solidFill>
            </a:endParaRPr>
          </a:p>
        </p:txBody>
      </p:sp>
      <p:sp>
        <p:nvSpPr>
          <p:cNvPr id="8" name="7 Dikdörtgen"/>
          <p:cNvSpPr/>
          <p:nvPr/>
        </p:nvSpPr>
        <p:spPr>
          <a:xfrm>
            <a:off x="1357313" y="857250"/>
            <a:ext cx="6572250" cy="714375"/>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tr-TR" sz="2200" b="1" dirty="0">
                <a:solidFill>
                  <a:srgbClr val="FFFFFF"/>
                </a:solidFill>
                <a:latin typeface="Arial" charset="0"/>
                <a:cs typeface="Times New Roman" pitchFamily="18" charset="0"/>
              </a:rPr>
              <a:t>MBS’DE YER ALAN ÖLÇME ARAÇLARINI NASIL DOLDURABİLİRİM?</a:t>
            </a:r>
          </a:p>
        </p:txBody>
      </p:sp>
      <p:sp>
        <p:nvSpPr>
          <p:cNvPr id="21508" name="8 Metin kutusu"/>
          <p:cNvSpPr txBox="1">
            <a:spLocks noChangeArrowheads="1"/>
          </p:cNvSpPr>
          <p:nvPr/>
        </p:nvSpPr>
        <p:spPr bwMode="auto">
          <a:xfrm>
            <a:off x="1500188" y="1785938"/>
            <a:ext cx="28575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tr-TR" sz="2000" b="1">
                <a:solidFill>
                  <a:schemeClr val="accent1"/>
                </a:solidFill>
                <a:latin typeface="Verdana" pitchFamily="34" charset="0"/>
              </a:rPr>
              <a:t>Ölçme araçlarını doldurduğunuzda o ölçme aracına ilişkin profilinizi ve mesleki eşleştirmelerinizi pdf formatında kaydedebilirsiniz.</a:t>
            </a:r>
          </a:p>
          <a:p>
            <a:pPr eaLnBrk="1" hangingPunct="1"/>
            <a:endParaRPr lang="tr-TR" sz="2000" b="1">
              <a:solidFill>
                <a:schemeClr val="accent1"/>
              </a:solidFill>
              <a:latin typeface="Verdana" pitchFamily="34" charset="0"/>
            </a:endParaRPr>
          </a:p>
        </p:txBody>
      </p:sp>
      <p:pic>
        <p:nvPicPr>
          <p:cNvPr id="2150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1928813"/>
            <a:ext cx="40005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AutoShape 12"/>
          <p:cNvSpPr>
            <a:spLocks noChangeArrowheads="1"/>
          </p:cNvSpPr>
          <p:nvPr/>
        </p:nvSpPr>
        <p:spPr bwMode="auto">
          <a:xfrm>
            <a:off x="928688" y="4500563"/>
            <a:ext cx="3714750" cy="2357437"/>
          </a:xfrm>
          <a:prstGeom prst="wedgeRoundRectCallout">
            <a:avLst>
              <a:gd name="adj1" fmla="val 64694"/>
              <a:gd name="adj2" fmla="val -24870"/>
              <a:gd name="adj3" fmla="val 16667"/>
            </a:avLst>
          </a:prstGeom>
          <a:solidFill>
            <a:srgbClr val="92D050"/>
          </a:solidFill>
          <a:ln w="9525">
            <a:solidFill>
              <a:srgbClr val="92D050"/>
            </a:solidFill>
            <a:miter lim="800000"/>
            <a:headEnd/>
            <a:tailEnd/>
          </a:ln>
        </p:spPr>
        <p:txBody>
          <a:bodyPr/>
          <a:lstStyle/>
          <a:p>
            <a:pPr eaLnBrk="1" hangingPunct="1">
              <a:spcAft>
                <a:spcPts val="1000"/>
              </a:spcAft>
            </a:pPr>
            <a:r>
              <a:rPr lang="tr-TR" sz="1600">
                <a:solidFill>
                  <a:schemeClr val="accent1"/>
                </a:solidFill>
              </a:rPr>
              <a:t>Sayfanın alt kısmında bulunan butonu kullanarak profilinizin çıktısını alabilirsiniz. Diğer bir ölçme aracına geçmek, diğer ölçme araçlarının profillerini görmek ya da eşleştirmelerinize ulaşmak için sayfa sonunda bulunan butonları kullanabilirisiniz.</a:t>
            </a:r>
            <a:endParaRPr lang="tr-TR" sz="1600" b="1">
              <a:solidFill>
                <a:schemeClr val="accent1"/>
              </a:solidFill>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8 Dikdörtgen"/>
          <p:cNvSpPr>
            <a:spLocks noChangeArrowheads="1"/>
          </p:cNvSpPr>
          <p:nvPr/>
        </p:nvSpPr>
        <p:spPr bwMode="auto">
          <a:xfrm>
            <a:off x="1285875" y="928688"/>
            <a:ext cx="65532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tr-TR" sz="2400" b="1">
                <a:solidFill>
                  <a:srgbClr val="FF6600"/>
                </a:solidFill>
              </a:rPr>
              <a:t>Rehberlik ve BİT</a:t>
            </a:r>
          </a:p>
          <a:p>
            <a:pPr algn="ctr" eaLnBrk="1" hangingPunct="1"/>
            <a:endParaRPr lang="tr-TR" sz="2400" b="1">
              <a:solidFill>
                <a:schemeClr val="accent1"/>
              </a:solidFill>
              <a:latin typeface="Verdana" pitchFamily="34" charset="0"/>
            </a:endParaRPr>
          </a:p>
          <a:p>
            <a:pPr eaLnBrk="1" hangingPunct="1">
              <a:lnSpc>
                <a:spcPct val="90000"/>
              </a:lnSpc>
            </a:pPr>
            <a:r>
              <a:rPr lang="tr-TR" sz="2000">
                <a:solidFill>
                  <a:schemeClr val="accent1"/>
                </a:solidFill>
                <a:latin typeface="Verdana" pitchFamily="34" charset="0"/>
              </a:rPr>
              <a:t> </a:t>
            </a:r>
          </a:p>
          <a:p>
            <a:pPr eaLnBrk="1" hangingPunct="1">
              <a:lnSpc>
                <a:spcPct val="150000"/>
              </a:lnSpc>
            </a:pPr>
            <a:endParaRPr lang="tr-TR" sz="2000">
              <a:solidFill>
                <a:schemeClr val="accent1"/>
              </a:solidFill>
            </a:endParaRPr>
          </a:p>
        </p:txBody>
      </p:sp>
      <p:sp>
        <p:nvSpPr>
          <p:cNvPr id="8" name="7 Dikdörtgen"/>
          <p:cNvSpPr/>
          <p:nvPr/>
        </p:nvSpPr>
        <p:spPr>
          <a:xfrm>
            <a:off x="1357313" y="857250"/>
            <a:ext cx="6572250" cy="714375"/>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tr-TR" sz="2200" b="1" dirty="0">
                <a:solidFill>
                  <a:srgbClr val="FFFFFF"/>
                </a:solidFill>
                <a:latin typeface="Arial" charset="0"/>
                <a:cs typeface="Times New Roman" pitchFamily="18" charset="0"/>
              </a:rPr>
              <a:t>MBS’DE YER ALAN ÖLÇME ARAÇLARINI NASIL </a:t>
            </a:r>
            <a:r>
              <a:rPr lang="tr-TR" sz="2200" b="1" dirty="0" err="1">
                <a:solidFill>
                  <a:srgbClr val="FFFFFF"/>
                </a:solidFill>
                <a:latin typeface="Arial" charset="0"/>
                <a:cs typeface="Times New Roman" pitchFamily="18" charset="0"/>
              </a:rPr>
              <a:t>DOLDURABİLİRiM</a:t>
            </a:r>
            <a:r>
              <a:rPr lang="tr-TR" sz="2200" b="1" dirty="0">
                <a:solidFill>
                  <a:srgbClr val="FFFFFF"/>
                </a:solidFill>
                <a:latin typeface="Arial" charset="0"/>
                <a:cs typeface="Times New Roman" pitchFamily="18" charset="0"/>
              </a:rPr>
              <a:t>?</a:t>
            </a:r>
          </a:p>
        </p:txBody>
      </p:sp>
      <p:sp>
        <p:nvSpPr>
          <p:cNvPr id="22532" name="12 Metin kutusu"/>
          <p:cNvSpPr txBox="1">
            <a:spLocks noChangeArrowheads="1"/>
          </p:cNvSpPr>
          <p:nvPr/>
        </p:nvSpPr>
        <p:spPr bwMode="auto">
          <a:xfrm>
            <a:off x="1571625" y="2000250"/>
            <a:ext cx="6500813"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tr-TR" sz="2200" b="1">
                <a:solidFill>
                  <a:srgbClr val="002060"/>
                </a:solidFill>
                <a:cs typeface="Arial" charset="0"/>
              </a:rPr>
              <a:t>Her bir ölçme aracını doldurduktan sonra ona ilişkin profiliniz aktif hale gelecektir, üç ölçme aracını da doldurduğunuzda “mesleki eşleştirmelerinizi” görebilirsiniz. Ölçeklerde maksimum değer 5, kesim noktası 3’tür. 3’ün altındaki değerler mesleklerin ayrışmadığı anlamına gelmektedir. Bu konuda rehberlik servislerinden yardım alınabilir.</a:t>
            </a:r>
          </a:p>
          <a:p>
            <a:pPr eaLnBrk="1" hangingPunct="1"/>
            <a:endParaRPr lang="tr-TR" sz="2200" b="1">
              <a:solidFill>
                <a:srgbClr val="002060"/>
              </a:solidFill>
              <a:cs typeface="Arial"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13 Resim" descr="mbs-zemin.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000125"/>
            <a:ext cx="7559675"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10 Resim" descr="mbs-3.WM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250" y="5357813"/>
            <a:ext cx="121443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9 Dikdörtgen"/>
          <p:cNvSpPr>
            <a:spLocks noChangeArrowheads="1"/>
          </p:cNvSpPr>
          <p:nvPr/>
        </p:nvSpPr>
        <p:spPr bwMode="auto">
          <a:xfrm>
            <a:off x="1785938" y="2274888"/>
            <a:ext cx="59293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tr-TR" sz="2200" b="1">
              <a:solidFill>
                <a:schemeClr val="accent1"/>
              </a:solidFill>
              <a:latin typeface="Verdana" pitchFamily="34" charset="0"/>
            </a:endParaRPr>
          </a:p>
          <a:p>
            <a:pPr eaLnBrk="1" hangingPunct="1"/>
            <a:endParaRPr lang="tr-TR" sz="2200" b="1">
              <a:solidFill>
                <a:schemeClr val="accent1"/>
              </a:solidFill>
              <a:latin typeface="Verdana" pitchFamily="34" charset="0"/>
            </a:endParaRPr>
          </a:p>
          <a:p>
            <a:pPr algn="ctr" eaLnBrk="1" hangingPunct="1"/>
            <a:endParaRPr lang="tr-TR" sz="2200" b="1">
              <a:solidFill>
                <a:schemeClr val="accent1"/>
              </a:solidFill>
              <a:latin typeface="Verdana" pitchFamily="34" charset="0"/>
            </a:endParaRPr>
          </a:p>
        </p:txBody>
      </p:sp>
      <p:sp>
        <p:nvSpPr>
          <p:cNvPr id="23557" name="8 Dikdörtgen"/>
          <p:cNvSpPr>
            <a:spLocks noChangeArrowheads="1"/>
          </p:cNvSpPr>
          <p:nvPr/>
        </p:nvSpPr>
        <p:spPr bwMode="auto">
          <a:xfrm>
            <a:off x="1928813" y="2071688"/>
            <a:ext cx="6500812"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14000"/>
              </a:lnSpc>
            </a:pPr>
            <a:endParaRPr lang="tr-TR" sz="2000" b="1">
              <a:solidFill>
                <a:schemeClr val="accent1"/>
              </a:solidFill>
              <a:latin typeface="Verdana" pitchFamily="34" charset="0"/>
            </a:endParaRPr>
          </a:p>
          <a:p>
            <a:pPr eaLnBrk="1" hangingPunct="1">
              <a:lnSpc>
                <a:spcPct val="114000"/>
              </a:lnSpc>
            </a:pPr>
            <a:endParaRPr lang="tr-TR" sz="2000">
              <a:solidFill>
                <a:schemeClr val="accent1"/>
              </a:solidFill>
              <a:latin typeface="Verdana" pitchFamily="34" charset="0"/>
            </a:endParaRPr>
          </a:p>
          <a:p>
            <a:pPr eaLnBrk="1" hangingPunct="1">
              <a:lnSpc>
                <a:spcPct val="114000"/>
              </a:lnSpc>
            </a:pPr>
            <a:endParaRPr lang="tr-TR" sz="2000">
              <a:solidFill>
                <a:schemeClr val="accent1"/>
              </a:solidFill>
              <a:latin typeface="Verdana" pitchFamily="34" charset="0"/>
            </a:endParaRPr>
          </a:p>
          <a:p>
            <a:pPr eaLnBrk="1" hangingPunct="1"/>
            <a:endParaRPr lang="tr-TR" sz="2000" b="1">
              <a:solidFill>
                <a:schemeClr val="accent1"/>
              </a:solidFill>
              <a:latin typeface="Verdana" pitchFamily="34" charset="0"/>
            </a:endParaRPr>
          </a:p>
        </p:txBody>
      </p:sp>
      <p:sp>
        <p:nvSpPr>
          <p:cNvPr id="10" name="9 Dikdörtgen"/>
          <p:cNvSpPr/>
          <p:nvPr/>
        </p:nvSpPr>
        <p:spPr>
          <a:xfrm>
            <a:off x="1377950" y="558800"/>
            <a:ext cx="6572250" cy="714375"/>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tr-TR" sz="2200" b="1" dirty="0">
                <a:solidFill>
                  <a:srgbClr val="FFFFFF"/>
                </a:solidFill>
                <a:latin typeface="Arial" charset="0"/>
                <a:cs typeface="Times New Roman" pitchFamily="18" charset="0"/>
              </a:rPr>
              <a:t>MBS’DE YER ALAN ÖLÇME ARAÇLARINI NASIL </a:t>
            </a:r>
            <a:r>
              <a:rPr lang="tr-TR" sz="2200" b="1" dirty="0" err="1">
                <a:solidFill>
                  <a:srgbClr val="FFFFFF"/>
                </a:solidFill>
                <a:latin typeface="Arial" charset="0"/>
                <a:cs typeface="Times New Roman" pitchFamily="18" charset="0"/>
              </a:rPr>
              <a:t>DOLDURABİLİRiM</a:t>
            </a:r>
            <a:r>
              <a:rPr lang="tr-TR" sz="2200" b="1" dirty="0">
                <a:solidFill>
                  <a:srgbClr val="FFFFFF"/>
                </a:solidFill>
                <a:latin typeface="Arial" charset="0"/>
                <a:cs typeface="Times New Roman" pitchFamily="18" charset="0"/>
              </a:rPr>
              <a:t>?</a:t>
            </a:r>
          </a:p>
        </p:txBody>
      </p:sp>
      <p:sp>
        <p:nvSpPr>
          <p:cNvPr id="23559" name="Rectangle 14"/>
          <p:cNvSpPr>
            <a:spLocks noChangeArrowheads="1"/>
          </p:cNvSpPr>
          <p:nvPr/>
        </p:nvSpPr>
        <p:spPr bwMode="auto">
          <a:xfrm>
            <a:off x="395288" y="1736725"/>
            <a:ext cx="784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49263" algn="just"/>
            <a:r>
              <a:rPr lang="tr-TR" sz="1000" b="1">
                <a:solidFill>
                  <a:srgbClr val="002060"/>
                </a:solidFill>
              </a:rPr>
              <a:t>Her bir </a:t>
            </a:r>
            <a:r>
              <a:rPr lang="tr-TR" sz="1000" b="1">
                <a:solidFill>
                  <a:srgbClr val="002060"/>
                </a:solidFill>
                <a:latin typeface="Verdana" pitchFamily="34" charset="0"/>
              </a:rPr>
              <a:t>ö</a:t>
            </a:r>
            <a:r>
              <a:rPr lang="tr-TR" sz="1000" b="1">
                <a:solidFill>
                  <a:srgbClr val="002060"/>
                </a:solidFill>
              </a:rPr>
              <a:t>l</a:t>
            </a:r>
            <a:r>
              <a:rPr lang="tr-TR" sz="1000" b="1">
                <a:solidFill>
                  <a:srgbClr val="002060"/>
                </a:solidFill>
                <a:latin typeface="Verdana" pitchFamily="34" charset="0"/>
              </a:rPr>
              <a:t>ç</a:t>
            </a:r>
            <a:r>
              <a:rPr lang="tr-TR" sz="1000" b="1">
                <a:solidFill>
                  <a:srgbClr val="002060"/>
                </a:solidFill>
              </a:rPr>
              <a:t>me aracını doldurduktan sonra ona ilişkin profiliniz aktif hale gelecektir, </a:t>
            </a:r>
            <a:r>
              <a:rPr lang="tr-TR" sz="1000" b="1">
                <a:solidFill>
                  <a:srgbClr val="002060"/>
                </a:solidFill>
                <a:latin typeface="Verdana" pitchFamily="34" charset="0"/>
              </a:rPr>
              <a:t>üç</a:t>
            </a:r>
            <a:r>
              <a:rPr lang="tr-TR" sz="1000" b="1">
                <a:solidFill>
                  <a:srgbClr val="002060"/>
                </a:solidFill>
              </a:rPr>
              <a:t> </a:t>
            </a:r>
            <a:r>
              <a:rPr lang="tr-TR" sz="1000" b="1">
                <a:solidFill>
                  <a:srgbClr val="002060"/>
                </a:solidFill>
                <a:latin typeface="Verdana" pitchFamily="34" charset="0"/>
              </a:rPr>
              <a:t>ö</a:t>
            </a:r>
            <a:r>
              <a:rPr lang="tr-TR" sz="1000" b="1">
                <a:solidFill>
                  <a:srgbClr val="002060"/>
                </a:solidFill>
              </a:rPr>
              <a:t>l</a:t>
            </a:r>
            <a:r>
              <a:rPr lang="tr-TR" sz="1000" b="1">
                <a:solidFill>
                  <a:srgbClr val="002060"/>
                </a:solidFill>
                <a:latin typeface="Verdana" pitchFamily="34" charset="0"/>
              </a:rPr>
              <a:t>ç</a:t>
            </a:r>
            <a:r>
              <a:rPr lang="tr-TR" sz="1000" b="1">
                <a:solidFill>
                  <a:srgbClr val="002060"/>
                </a:solidFill>
              </a:rPr>
              <a:t>me aracını da doldurduğunuzda </a:t>
            </a:r>
            <a:r>
              <a:rPr lang="tr-TR" sz="1000" b="1">
                <a:solidFill>
                  <a:srgbClr val="002060"/>
                </a:solidFill>
                <a:latin typeface="Verdana" pitchFamily="34" charset="0"/>
              </a:rPr>
              <a:t>“</a:t>
            </a:r>
            <a:r>
              <a:rPr lang="tr-TR" sz="1000" b="1">
                <a:solidFill>
                  <a:srgbClr val="002060"/>
                </a:solidFill>
              </a:rPr>
              <a:t>mesleki eşleştirmelerinizi</a:t>
            </a:r>
            <a:r>
              <a:rPr lang="tr-TR" sz="1000" b="1">
                <a:solidFill>
                  <a:srgbClr val="002060"/>
                </a:solidFill>
                <a:latin typeface="Verdana" pitchFamily="34" charset="0"/>
              </a:rPr>
              <a:t>”</a:t>
            </a:r>
            <a:r>
              <a:rPr lang="tr-TR" sz="1000" b="1">
                <a:solidFill>
                  <a:srgbClr val="002060"/>
                </a:solidFill>
              </a:rPr>
              <a:t> g</a:t>
            </a:r>
            <a:r>
              <a:rPr lang="tr-TR" sz="1000" b="1">
                <a:solidFill>
                  <a:srgbClr val="002060"/>
                </a:solidFill>
                <a:latin typeface="Verdana" pitchFamily="34" charset="0"/>
              </a:rPr>
              <a:t>ö</a:t>
            </a:r>
            <a:r>
              <a:rPr lang="tr-TR" sz="1000" b="1">
                <a:solidFill>
                  <a:srgbClr val="002060"/>
                </a:solidFill>
              </a:rPr>
              <a:t>rebilirdiniz. </a:t>
            </a:r>
            <a:endParaRPr lang="tr-TR" sz="2200" b="1">
              <a:solidFill>
                <a:schemeClr val="accent1"/>
              </a:solidFill>
              <a:latin typeface="Verdana" pitchFamily="34" charset="0"/>
            </a:endParaRPr>
          </a:p>
        </p:txBody>
      </p:sp>
      <p:pic>
        <p:nvPicPr>
          <p:cNvPr id="2356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00313"/>
            <a:ext cx="91440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13 Resim" descr="mbs-zemin.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1000125"/>
            <a:ext cx="7559675"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6 Dikdörtgen"/>
          <p:cNvSpPr/>
          <p:nvPr/>
        </p:nvSpPr>
        <p:spPr>
          <a:xfrm>
            <a:off x="1643063" y="1143000"/>
            <a:ext cx="5810250" cy="857250"/>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tr-TR" sz="2200" b="1" dirty="0">
                <a:solidFill>
                  <a:srgbClr val="FFFFFF"/>
                </a:solidFill>
                <a:latin typeface="Arial" charset="0"/>
                <a:cs typeface="Times New Roman" pitchFamily="18" charset="0"/>
              </a:rPr>
              <a:t>MBS’DE YER ALAN ÖLÇME ARAÇLARINI NASIL </a:t>
            </a:r>
            <a:r>
              <a:rPr lang="tr-TR" sz="2200" b="1" dirty="0" err="1">
                <a:solidFill>
                  <a:srgbClr val="FFFFFF"/>
                </a:solidFill>
                <a:latin typeface="Arial" charset="0"/>
                <a:cs typeface="Times New Roman" pitchFamily="18" charset="0"/>
              </a:rPr>
              <a:t>DOLDURABİLİRiM</a:t>
            </a:r>
            <a:r>
              <a:rPr lang="tr-TR" sz="2200" b="1" dirty="0">
                <a:solidFill>
                  <a:srgbClr val="FFFFFF"/>
                </a:solidFill>
                <a:latin typeface="Arial" charset="0"/>
                <a:cs typeface="Times New Roman" pitchFamily="18" charset="0"/>
              </a:rPr>
              <a:t>?</a:t>
            </a:r>
          </a:p>
        </p:txBody>
      </p:sp>
      <p:sp>
        <p:nvSpPr>
          <p:cNvPr id="24580" name="9 Dikdörtgen"/>
          <p:cNvSpPr>
            <a:spLocks noChangeArrowheads="1"/>
          </p:cNvSpPr>
          <p:nvPr/>
        </p:nvSpPr>
        <p:spPr bwMode="auto">
          <a:xfrm>
            <a:off x="1785938" y="2274888"/>
            <a:ext cx="59293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tr-TR" sz="2200" b="1">
              <a:solidFill>
                <a:schemeClr val="accent1"/>
              </a:solidFill>
              <a:latin typeface="Verdana" pitchFamily="34" charset="0"/>
            </a:endParaRPr>
          </a:p>
          <a:p>
            <a:pPr eaLnBrk="1" hangingPunct="1"/>
            <a:endParaRPr lang="tr-TR" sz="2200" b="1">
              <a:solidFill>
                <a:schemeClr val="accent1"/>
              </a:solidFill>
              <a:latin typeface="Verdana" pitchFamily="34" charset="0"/>
            </a:endParaRPr>
          </a:p>
          <a:p>
            <a:pPr algn="ctr" eaLnBrk="1" hangingPunct="1"/>
            <a:endParaRPr lang="tr-TR" sz="2200" b="1">
              <a:solidFill>
                <a:schemeClr val="accent1"/>
              </a:solidFill>
              <a:latin typeface="Verdana" pitchFamily="34" charset="0"/>
            </a:endParaRPr>
          </a:p>
        </p:txBody>
      </p:sp>
      <p:sp>
        <p:nvSpPr>
          <p:cNvPr id="24581" name="8 Dikdörtgen"/>
          <p:cNvSpPr>
            <a:spLocks noChangeArrowheads="1"/>
          </p:cNvSpPr>
          <p:nvPr/>
        </p:nvSpPr>
        <p:spPr bwMode="auto">
          <a:xfrm>
            <a:off x="1928813" y="2071688"/>
            <a:ext cx="6500812"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14000"/>
              </a:lnSpc>
            </a:pPr>
            <a:endParaRPr lang="tr-TR" sz="2000" b="1">
              <a:solidFill>
                <a:schemeClr val="accent1"/>
              </a:solidFill>
              <a:latin typeface="Verdana" pitchFamily="34" charset="0"/>
            </a:endParaRPr>
          </a:p>
          <a:p>
            <a:pPr eaLnBrk="1" hangingPunct="1">
              <a:lnSpc>
                <a:spcPct val="114000"/>
              </a:lnSpc>
            </a:pPr>
            <a:endParaRPr lang="tr-TR" sz="2000">
              <a:solidFill>
                <a:schemeClr val="accent1"/>
              </a:solidFill>
              <a:latin typeface="Verdana" pitchFamily="34" charset="0"/>
            </a:endParaRPr>
          </a:p>
          <a:p>
            <a:pPr eaLnBrk="1" hangingPunct="1">
              <a:lnSpc>
                <a:spcPct val="114000"/>
              </a:lnSpc>
            </a:pPr>
            <a:endParaRPr lang="tr-TR" sz="2000">
              <a:solidFill>
                <a:schemeClr val="accent1"/>
              </a:solidFill>
              <a:latin typeface="Verdana" pitchFamily="34" charset="0"/>
            </a:endParaRPr>
          </a:p>
          <a:p>
            <a:pPr eaLnBrk="1" hangingPunct="1"/>
            <a:endParaRPr lang="tr-TR" sz="2000" b="1">
              <a:solidFill>
                <a:schemeClr val="accent1"/>
              </a:solidFill>
              <a:latin typeface="Verdana" pitchFamily="34" charset="0"/>
            </a:endParaRPr>
          </a:p>
        </p:txBody>
      </p:sp>
      <p:sp>
        <p:nvSpPr>
          <p:cNvPr id="24582" name="9 Metin kutusu"/>
          <p:cNvSpPr txBox="1">
            <a:spLocks noChangeArrowheads="1"/>
          </p:cNvSpPr>
          <p:nvPr/>
        </p:nvSpPr>
        <p:spPr bwMode="auto">
          <a:xfrm>
            <a:off x="1116013" y="2714625"/>
            <a:ext cx="7313612"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tr-TR" sz="2400" b="1">
                <a:solidFill>
                  <a:srgbClr val="002060"/>
                </a:solidFill>
                <a:cs typeface="Arial" charset="0"/>
              </a:rPr>
              <a:t>Mesleki eşleştirmeleriniz ;</a:t>
            </a:r>
          </a:p>
          <a:p>
            <a:pPr eaLnBrk="1" hangingPunct="1"/>
            <a:endParaRPr lang="tr-TR" sz="2400" b="1">
              <a:solidFill>
                <a:srgbClr val="002060"/>
              </a:solidFill>
              <a:cs typeface="Arial" charset="0"/>
            </a:endParaRPr>
          </a:p>
          <a:p>
            <a:pPr eaLnBrk="1" hangingPunct="1"/>
            <a:r>
              <a:rPr lang="tr-TR" sz="2400" b="1">
                <a:solidFill>
                  <a:srgbClr val="002060"/>
                </a:solidFill>
                <a:cs typeface="Arial" charset="0"/>
              </a:rPr>
              <a:t>ilgi, yetenek ve mesleki değerleriniz sonucunda yönelebileceğiniz meslek alanlarına ilişkin sizlere fikir vermeyi amaçlamaktadır. </a:t>
            </a:r>
          </a:p>
          <a:p>
            <a:pPr eaLnBrk="1" hangingPunct="1"/>
            <a:endParaRPr lang="tr-TR" sz="2200" b="1">
              <a:solidFill>
                <a:srgbClr val="002060"/>
              </a:solidFill>
              <a:cs typeface="Arial"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13 Resim" descr="mbs-zemin.WM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0113" y="620713"/>
            <a:ext cx="7559675"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10 Resim" descr="mbs-3.WM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7250" y="4984750"/>
            <a:ext cx="121443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6 Dikdörtgen"/>
          <p:cNvSpPr/>
          <p:nvPr/>
        </p:nvSpPr>
        <p:spPr>
          <a:xfrm>
            <a:off x="1906588" y="368300"/>
            <a:ext cx="5810250" cy="857250"/>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tr-TR" sz="2200" b="1" dirty="0">
                <a:solidFill>
                  <a:srgbClr val="FFFFFF"/>
                </a:solidFill>
                <a:latin typeface="Arial" charset="0"/>
                <a:cs typeface="Times New Roman" pitchFamily="18" charset="0"/>
              </a:rPr>
              <a:t>MBS’DE YER ALAN ÖLÇME ARAÇLARINI NASIL </a:t>
            </a:r>
            <a:r>
              <a:rPr lang="tr-TR" sz="2200" b="1" dirty="0" err="1">
                <a:solidFill>
                  <a:srgbClr val="FFFFFF"/>
                </a:solidFill>
                <a:latin typeface="Arial" charset="0"/>
                <a:cs typeface="Times New Roman" pitchFamily="18" charset="0"/>
              </a:rPr>
              <a:t>DOLDURABİLİRiM</a:t>
            </a:r>
            <a:r>
              <a:rPr lang="tr-TR" sz="2200" b="1" dirty="0">
                <a:solidFill>
                  <a:srgbClr val="FFFFFF"/>
                </a:solidFill>
                <a:latin typeface="Arial" charset="0"/>
                <a:cs typeface="Times New Roman" pitchFamily="18" charset="0"/>
              </a:rPr>
              <a:t>?</a:t>
            </a:r>
          </a:p>
        </p:txBody>
      </p:sp>
      <p:sp>
        <p:nvSpPr>
          <p:cNvPr id="6150" name="8 Dikdörtgen"/>
          <p:cNvSpPr>
            <a:spLocks noChangeArrowheads="1"/>
          </p:cNvSpPr>
          <p:nvPr/>
        </p:nvSpPr>
        <p:spPr bwMode="auto">
          <a:xfrm>
            <a:off x="1928813" y="2071688"/>
            <a:ext cx="6500812"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14000"/>
              </a:lnSpc>
            </a:pPr>
            <a:endParaRPr lang="tr-TR" sz="2000" b="1">
              <a:solidFill>
                <a:schemeClr val="accent1"/>
              </a:solidFill>
              <a:latin typeface="Verdana" pitchFamily="34" charset="0"/>
            </a:endParaRPr>
          </a:p>
          <a:p>
            <a:pPr eaLnBrk="1" hangingPunct="1">
              <a:lnSpc>
                <a:spcPct val="114000"/>
              </a:lnSpc>
            </a:pPr>
            <a:endParaRPr lang="tr-TR" sz="2000">
              <a:solidFill>
                <a:schemeClr val="accent1"/>
              </a:solidFill>
              <a:latin typeface="Verdana" pitchFamily="34" charset="0"/>
            </a:endParaRPr>
          </a:p>
          <a:p>
            <a:pPr eaLnBrk="1" hangingPunct="1">
              <a:lnSpc>
                <a:spcPct val="114000"/>
              </a:lnSpc>
            </a:pPr>
            <a:endParaRPr lang="tr-TR" sz="2000">
              <a:solidFill>
                <a:schemeClr val="accent1"/>
              </a:solidFill>
              <a:latin typeface="Verdana" pitchFamily="34" charset="0"/>
            </a:endParaRPr>
          </a:p>
          <a:p>
            <a:pPr eaLnBrk="1" hangingPunct="1"/>
            <a:endParaRPr lang="tr-TR" sz="2000" b="1">
              <a:solidFill>
                <a:schemeClr val="accent1"/>
              </a:solidFill>
              <a:latin typeface="Verdana" pitchFamily="34" charset="0"/>
            </a:endParaRPr>
          </a:p>
        </p:txBody>
      </p:sp>
      <p:sp>
        <p:nvSpPr>
          <p:cNvPr id="6151"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sz="2200" b="1">
              <a:solidFill>
                <a:schemeClr val="accent1"/>
              </a:solidFill>
              <a:latin typeface="Verdana" pitchFamily="34" charset="0"/>
            </a:endParaRPr>
          </a:p>
        </p:txBody>
      </p:sp>
      <p:graphicFrame>
        <p:nvGraphicFramePr>
          <p:cNvPr id="6146" name="Object 11"/>
          <p:cNvGraphicFramePr>
            <a:graphicFrameLocks noChangeAspect="1"/>
          </p:cNvGraphicFramePr>
          <p:nvPr/>
        </p:nvGraphicFramePr>
        <p:xfrm>
          <a:off x="0" y="1773238"/>
          <a:ext cx="9144000" cy="5084762"/>
        </p:xfrm>
        <a:graphic>
          <a:graphicData uri="http://schemas.openxmlformats.org/presentationml/2006/ole">
            <mc:AlternateContent xmlns:mc="http://schemas.openxmlformats.org/markup-compatibility/2006">
              <mc:Choice xmlns:v="urn:schemas-microsoft-com:vml" Requires="v">
                <p:oleObj spid="_x0000_s6157" r:id="rId6" imgW="3657600" imgH="4572000" progId="Unknown">
                  <p:embed/>
                </p:oleObj>
              </mc:Choice>
              <mc:Fallback>
                <p:oleObj r:id="rId6" imgW="3657600" imgH="4572000" progId="Unknown">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73238"/>
                        <a:ext cx="9144000" cy="5084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2" name="AutoShape 14"/>
          <p:cNvSpPr>
            <a:spLocks noChangeArrowheads="1"/>
          </p:cNvSpPr>
          <p:nvPr/>
        </p:nvSpPr>
        <p:spPr bwMode="auto">
          <a:xfrm>
            <a:off x="0" y="2708275"/>
            <a:ext cx="3779838" cy="3889375"/>
          </a:xfrm>
          <a:prstGeom prst="wedgeRoundRectCallout">
            <a:avLst>
              <a:gd name="adj1" fmla="val 57602"/>
              <a:gd name="adj2" fmla="val -41671"/>
              <a:gd name="adj3" fmla="val 16667"/>
            </a:avLst>
          </a:prstGeom>
          <a:solidFill>
            <a:srgbClr val="FFCC00"/>
          </a:solidFill>
          <a:ln w="9525">
            <a:solidFill>
              <a:srgbClr val="EEECE1"/>
            </a:solidFill>
            <a:miter lim="800000"/>
            <a:headEnd/>
            <a:tailEnd/>
          </a:ln>
        </p:spPr>
        <p:txBody>
          <a:bodyPr/>
          <a:lstStyle/>
          <a:p>
            <a:pPr eaLnBrk="1" hangingPunct="1">
              <a:spcAft>
                <a:spcPts val="1000"/>
              </a:spcAft>
            </a:pPr>
            <a:r>
              <a:rPr lang="tr-TR" sz="1600" b="1">
                <a:solidFill>
                  <a:srgbClr val="002060"/>
                </a:solidFill>
              </a:rPr>
              <a:t>Mesleki Eşleştirmeleriniz üç bölüm olarak sunulmaktadır. Profesyonel Meslek Grupları Yardımcı Profesyonel Meslek Grupları ve Büro, Seyahat, Bakım Hizmetleri. Bireyler eğitim hedeflerine göre farklı meslek gruplarını değerlendirebilir ve inceleyebilirler.</a:t>
            </a:r>
          </a:p>
          <a:p>
            <a:pPr eaLnBrk="1" hangingPunct="1">
              <a:spcAft>
                <a:spcPts val="1000"/>
              </a:spcAft>
            </a:pPr>
            <a:endParaRPr lang="tr-TR" sz="1600" b="1">
              <a:solidFill>
                <a:srgbClr val="002060"/>
              </a:solidFill>
            </a:endParaRPr>
          </a:p>
          <a:p>
            <a:pPr eaLnBrk="1" hangingPunct="1">
              <a:spcAft>
                <a:spcPts val="1000"/>
              </a:spcAft>
            </a:pPr>
            <a:r>
              <a:rPr lang="tr-TR" sz="1600" b="1">
                <a:solidFill>
                  <a:srgbClr val="002060"/>
                </a:solidFill>
              </a:rPr>
              <a:t>Meslekler hakkında bilgi almak için mesleklerin üzerine tıklayabilirsiniz.</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p:txBody>
          <a:bodyPr/>
          <a:lstStyle/>
          <a:p>
            <a:endParaRPr lang="tr-TR" smtClean="0"/>
          </a:p>
        </p:txBody>
      </p:sp>
      <p:sp>
        <p:nvSpPr>
          <p:cNvPr id="79875" name="Rectangle 3"/>
          <p:cNvSpPr>
            <a:spLocks noGrp="1"/>
          </p:cNvSpPr>
          <p:nvPr>
            <p:ph type="body" idx="1"/>
          </p:nvPr>
        </p:nvSpPr>
        <p:spPr/>
        <p:txBody>
          <a:bodyPr/>
          <a:lstStyle/>
          <a:p>
            <a:endParaRPr lang="tr-TR" smtClean="0">
              <a:latin typeface="Arial" charset="0"/>
            </a:endParaRPr>
          </a:p>
          <a:p>
            <a:r>
              <a:rPr lang="tr-TR" smtClean="0">
                <a:latin typeface="Arial" charset="0"/>
              </a:rPr>
              <a:t>Profesyonel meslek grupları en az 4 yıllık lisans eğitimi gerektiren meslek gruplarını,</a:t>
            </a:r>
          </a:p>
          <a:p>
            <a:r>
              <a:rPr lang="tr-TR" smtClean="0">
                <a:latin typeface="Arial" charset="0"/>
              </a:rPr>
              <a:t>Yardımcı Profesyonel Meslek Grupları, Ön Lisans, Meslek Lisesi ya da Sertifika almaya yönelik meslek gruplarını,</a:t>
            </a:r>
          </a:p>
          <a:p>
            <a:r>
              <a:rPr lang="tr-TR" smtClean="0">
                <a:latin typeface="Arial" charset="0"/>
              </a:rPr>
              <a:t>Büro, Seyahat, Bakım Hizmetleri ise hizmet sektörüne yönelik meslek gruplarını içermektedir.</a:t>
            </a:r>
          </a:p>
          <a:p>
            <a:endParaRPr lang="tr-TR" smtClean="0">
              <a:latin typeface="Arial" charset="0"/>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90" name="9 Grup"/>
          <p:cNvGrpSpPr>
            <a:grpSpLocks/>
          </p:cNvGrpSpPr>
          <p:nvPr/>
        </p:nvGrpSpPr>
        <p:grpSpPr bwMode="auto">
          <a:xfrm>
            <a:off x="0" y="214313"/>
            <a:ext cx="8459788" cy="6081712"/>
            <a:chOff x="0" y="214290"/>
            <a:chExt cx="8538880" cy="6111247"/>
          </a:xfrm>
        </p:grpSpPr>
        <p:pic>
          <p:nvPicPr>
            <p:cNvPr id="89091" name="10 Resim" descr="mbs-zemin.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8391" y="621145"/>
              <a:ext cx="7630489" cy="56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4" descr="trfla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214290"/>
              <a:ext cx="928662" cy="616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13" descr="Untitled-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0042"/>
              <a:ext cx="928662" cy="53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13 Resim" descr="mbs-3.WM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217" y="5238966"/>
              <a:ext cx="1139189" cy="108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6 Dikdörtgen"/>
          <p:cNvSpPr/>
          <p:nvPr/>
        </p:nvSpPr>
        <p:spPr>
          <a:xfrm>
            <a:off x="1500188" y="1500188"/>
            <a:ext cx="5929312" cy="2308225"/>
          </a:xfrm>
          <a:prstGeom prst="rect">
            <a:avLst/>
          </a:prstGeom>
        </p:spPr>
        <p:txBody>
          <a:bodyPr>
            <a:spAutoFit/>
          </a:bodyPr>
          <a:lstStyle/>
          <a:p>
            <a:pPr algn="ctr" eaLnBrk="1" hangingPunct="1">
              <a:spcBef>
                <a:spcPct val="20000"/>
              </a:spcBef>
              <a:buClr>
                <a:schemeClr val="tx1"/>
              </a:buClr>
              <a:defRPr/>
            </a:pPr>
            <a:endParaRPr lang="tr-TR" sz="2400" b="1" dirty="0">
              <a:solidFill>
                <a:schemeClr val="accent1">
                  <a:lumMod val="75000"/>
                </a:schemeClr>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p:txBody>
      </p:sp>
      <p:sp>
        <p:nvSpPr>
          <p:cNvPr id="11268" name="9 Dikdörtgen"/>
          <p:cNvSpPr>
            <a:spLocks noChangeArrowheads="1"/>
          </p:cNvSpPr>
          <p:nvPr/>
        </p:nvSpPr>
        <p:spPr bwMode="auto">
          <a:xfrm>
            <a:off x="1285875" y="928688"/>
            <a:ext cx="6913563" cy="4213225"/>
          </a:xfrm>
          <a:prstGeom prst="rect">
            <a:avLst/>
          </a:prstGeom>
          <a:noFill/>
          <a:ln w="9525">
            <a:noFill/>
            <a:miter lim="800000"/>
            <a:headEnd/>
            <a:tailEnd/>
          </a:ln>
        </p:spPr>
        <p:txBody>
          <a:bodyPr>
            <a:spAutoFit/>
          </a:bodyPr>
          <a:lstStyle/>
          <a:p>
            <a:pPr algn="ctr" eaLnBrk="1" hangingPunct="1">
              <a:lnSpc>
                <a:spcPct val="150000"/>
              </a:lnSpc>
              <a:defRPr/>
            </a:pPr>
            <a:r>
              <a:rPr lang="tr-TR" sz="2800" b="1" dirty="0">
                <a:solidFill>
                  <a:srgbClr val="FF6600"/>
                </a:solidFill>
                <a:latin typeface="Verdana" pitchFamily="34" charset="0"/>
              </a:rPr>
              <a:t>Mesleki Rehberlik</a:t>
            </a:r>
          </a:p>
          <a:p>
            <a:pPr eaLnBrk="1" hangingPunct="1">
              <a:lnSpc>
                <a:spcPct val="150000"/>
              </a:lnSpc>
              <a:defRPr/>
            </a:pPr>
            <a:endParaRPr lang="tr-TR" sz="1050" b="1" dirty="0">
              <a:solidFill>
                <a:schemeClr val="accent1"/>
              </a:solidFill>
              <a:latin typeface="Verdana" pitchFamily="34" charset="0"/>
            </a:endParaRPr>
          </a:p>
          <a:p>
            <a:pPr eaLnBrk="1" hangingPunct="1">
              <a:lnSpc>
                <a:spcPct val="150000"/>
              </a:lnSpc>
              <a:buFont typeface="Wingdings" pitchFamily="2" charset="2"/>
              <a:buChar char="Ø"/>
              <a:defRPr/>
            </a:pPr>
            <a:r>
              <a:rPr lang="tr-TR" sz="2000" dirty="0">
                <a:solidFill>
                  <a:schemeClr val="accent1"/>
                </a:solidFill>
                <a:latin typeface="Verdana" pitchFamily="34" charset="0"/>
              </a:rPr>
              <a:t>Bireylerin, istihdam edilmelerinde destek</a:t>
            </a:r>
            <a:r>
              <a:rPr lang="en-US" sz="2000" dirty="0">
                <a:solidFill>
                  <a:schemeClr val="accent1"/>
                </a:solidFill>
                <a:latin typeface="Verdana" pitchFamily="34" charset="0"/>
              </a:rPr>
              <a:t>     </a:t>
            </a:r>
            <a:r>
              <a:rPr lang="tr-TR" sz="2000" dirty="0">
                <a:solidFill>
                  <a:schemeClr val="accent1"/>
                </a:solidFill>
                <a:latin typeface="Verdana" pitchFamily="34" charset="0"/>
              </a:rPr>
              <a:t>sağlamak,</a:t>
            </a:r>
          </a:p>
          <a:p>
            <a:pPr eaLnBrk="1" hangingPunct="1">
              <a:lnSpc>
                <a:spcPct val="150000"/>
              </a:lnSpc>
              <a:buFont typeface="Wingdings" pitchFamily="2" charset="2"/>
              <a:buChar char="Ø"/>
              <a:defRPr/>
            </a:pPr>
            <a:r>
              <a:rPr lang="tr-TR" sz="2000" dirty="0">
                <a:solidFill>
                  <a:schemeClr val="accent1"/>
                </a:solidFill>
                <a:latin typeface="Verdana" pitchFamily="34" charset="0"/>
              </a:rPr>
              <a:t>İşgücü piyasasında olan bireylere mesleki </a:t>
            </a:r>
            <a:r>
              <a:rPr lang="en-US" sz="2000" dirty="0">
                <a:solidFill>
                  <a:schemeClr val="accent1"/>
                </a:solidFill>
                <a:latin typeface="Verdana" pitchFamily="34" charset="0"/>
              </a:rPr>
              <a:t>  </a:t>
            </a:r>
            <a:r>
              <a:rPr lang="tr-TR" sz="2000" dirty="0">
                <a:solidFill>
                  <a:schemeClr val="accent1"/>
                </a:solidFill>
                <a:latin typeface="Verdana" pitchFamily="34" charset="0"/>
              </a:rPr>
              <a:t>kararlarında yardımcı olmak,</a:t>
            </a:r>
          </a:p>
          <a:p>
            <a:pPr eaLnBrk="1" hangingPunct="1">
              <a:lnSpc>
                <a:spcPct val="150000"/>
              </a:lnSpc>
              <a:buFont typeface="Wingdings" pitchFamily="2" charset="2"/>
              <a:buChar char="Ø"/>
              <a:defRPr/>
            </a:pPr>
            <a:r>
              <a:rPr lang="tr-TR" sz="2000" dirty="0">
                <a:solidFill>
                  <a:schemeClr val="accent1"/>
                </a:solidFill>
                <a:latin typeface="Verdana" pitchFamily="34" charset="0"/>
              </a:rPr>
              <a:t>İşgücü piyasası ihtiyaçları ile bireylerin özelliklerini daha iyi eşleştirmek,</a:t>
            </a:r>
          </a:p>
          <a:p>
            <a:pPr eaLnBrk="1" hangingPunct="1">
              <a:lnSpc>
                <a:spcPct val="150000"/>
              </a:lnSpc>
              <a:buFont typeface="Wingdings" pitchFamily="2" charset="2"/>
              <a:buChar char="Ø"/>
              <a:defRPr/>
            </a:pPr>
            <a:r>
              <a:rPr lang="tr-TR" sz="2000" dirty="0">
                <a:solidFill>
                  <a:schemeClr val="accent1"/>
                </a:solidFill>
                <a:latin typeface="Verdana" pitchFamily="34" charset="0"/>
              </a:rPr>
              <a:t>Eğitimi bırakma oranlarını düşürmek için önemlidir.</a:t>
            </a:r>
          </a:p>
        </p:txBody>
      </p:sp>
      <p:sp>
        <p:nvSpPr>
          <p:cNvPr id="21" name="20 Dikdörtgen"/>
          <p:cNvSpPr/>
          <p:nvPr/>
        </p:nvSpPr>
        <p:spPr>
          <a:xfrm>
            <a:off x="1928794" y="1000108"/>
            <a:ext cx="5286412" cy="714380"/>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tr-TR" sz="2200" b="1" dirty="0">
                <a:solidFill>
                  <a:srgbClr val="FFFFFF"/>
                </a:solidFill>
                <a:latin typeface="Arial" charset="0"/>
                <a:cs typeface="Times New Roman" pitchFamily="18" charset="0"/>
              </a:rPr>
              <a:t>Mesleki Rehberlik</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13 Resim" descr="mbs-zemin.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620713"/>
            <a:ext cx="7559675"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6 Dikdörtgen"/>
          <p:cNvSpPr/>
          <p:nvPr/>
        </p:nvSpPr>
        <p:spPr>
          <a:xfrm>
            <a:off x="1712913" y="928688"/>
            <a:ext cx="5811837" cy="857250"/>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tr-TR" sz="2200" b="1" dirty="0">
                <a:solidFill>
                  <a:srgbClr val="FFFFFF"/>
                </a:solidFill>
                <a:latin typeface="Arial" charset="0"/>
                <a:cs typeface="Times New Roman" pitchFamily="18" charset="0"/>
              </a:rPr>
              <a:t>MBS’DE YER ALAN ÖLÇME ARAÇLARINI NASIL </a:t>
            </a:r>
            <a:r>
              <a:rPr lang="tr-TR" sz="2200" b="1" dirty="0" err="1">
                <a:solidFill>
                  <a:srgbClr val="FFFFFF"/>
                </a:solidFill>
                <a:latin typeface="Arial" charset="0"/>
                <a:cs typeface="Times New Roman" pitchFamily="18" charset="0"/>
              </a:rPr>
              <a:t>DOLDURABİLİRiM</a:t>
            </a:r>
            <a:r>
              <a:rPr lang="tr-TR" sz="2200" b="1" dirty="0">
                <a:solidFill>
                  <a:srgbClr val="FFFFFF"/>
                </a:solidFill>
                <a:latin typeface="Arial" charset="0"/>
                <a:cs typeface="Times New Roman" pitchFamily="18" charset="0"/>
              </a:rPr>
              <a:t>?</a:t>
            </a:r>
          </a:p>
        </p:txBody>
      </p:sp>
      <p:sp>
        <p:nvSpPr>
          <p:cNvPr id="25604" name="8 Dikdörtgen"/>
          <p:cNvSpPr>
            <a:spLocks noChangeArrowheads="1"/>
          </p:cNvSpPr>
          <p:nvPr/>
        </p:nvSpPr>
        <p:spPr bwMode="auto">
          <a:xfrm>
            <a:off x="1928813" y="2071688"/>
            <a:ext cx="6500812"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14000"/>
              </a:lnSpc>
            </a:pPr>
            <a:endParaRPr lang="tr-TR" sz="2000" b="1">
              <a:solidFill>
                <a:schemeClr val="accent1"/>
              </a:solidFill>
              <a:latin typeface="Verdana" pitchFamily="34" charset="0"/>
            </a:endParaRPr>
          </a:p>
          <a:p>
            <a:pPr eaLnBrk="1" hangingPunct="1">
              <a:lnSpc>
                <a:spcPct val="114000"/>
              </a:lnSpc>
            </a:pPr>
            <a:endParaRPr lang="tr-TR" sz="2000">
              <a:solidFill>
                <a:schemeClr val="accent1"/>
              </a:solidFill>
              <a:latin typeface="Verdana" pitchFamily="34" charset="0"/>
            </a:endParaRPr>
          </a:p>
          <a:p>
            <a:pPr eaLnBrk="1" hangingPunct="1">
              <a:lnSpc>
                <a:spcPct val="114000"/>
              </a:lnSpc>
            </a:pPr>
            <a:endParaRPr lang="tr-TR" sz="2000">
              <a:solidFill>
                <a:schemeClr val="accent1"/>
              </a:solidFill>
              <a:latin typeface="Verdana" pitchFamily="34" charset="0"/>
            </a:endParaRPr>
          </a:p>
          <a:p>
            <a:pPr eaLnBrk="1" hangingPunct="1"/>
            <a:endParaRPr lang="tr-TR" sz="2000" b="1">
              <a:solidFill>
                <a:schemeClr val="accent1"/>
              </a:solidFill>
              <a:latin typeface="Verdana" pitchFamily="34" charset="0"/>
            </a:endParaRPr>
          </a:p>
        </p:txBody>
      </p:sp>
      <p:sp>
        <p:nvSpPr>
          <p:cNvPr id="25605" name="9 Dikdörtgen"/>
          <p:cNvSpPr>
            <a:spLocks noChangeArrowheads="1"/>
          </p:cNvSpPr>
          <p:nvPr/>
        </p:nvSpPr>
        <p:spPr bwMode="auto">
          <a:xfrm>
            <a:off x="1500188" y="2198688"/>
            <a:ext cx="657225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sz="2200" b="1">
                <a:solidFill>
                  <a:srgbClr val="002060"/>
                </a:solidFill>
                <a:cs typeface="Arial" charset="0"/>
              </a:rPr>
              <a:t>İlgi, Yetenek ve Mesleki Değerlerinize göre sizler için önerilen meslekler hakkında bilgi alabilmek için o meslek grubunun üzerine, ya da sağ tarafta bulunan Meslekleri Tanımak için tıklayınız bölümüne tıklamanız yeterlidir</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Dikdörtgen"/>
          <p:cNvSpPr/>
          <p:nvPr/>
        </p:nvSpPr>
        <p:spPr>
          <a:xfrm>
            <a:off x="1714500" y="0"/>
            <a:ext cx="6381750" cy="928688"/>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tr-TR" sz="2400" b="1" dirty="0">
                <a:solidFill>
                  <a:srgbClr val="FFFFFF"/>
                </a:solidFill>
                <a:latin typeface="Arial" charset="0"/>
                <a:cs typeface="Times New Roman" pitchFamily="18" charset="0"/>
              </a:rPr>
              <a:t>MBS’DE YER ALAN ÖLÇME ARAÇLARINI NASIL </a:t>
            </a:r>
            <a:r>
              <a:rPr lang="tr-TR" sz="2400" b="1" dirty="0" err="1">
                <a:solidFill>
                  <a:srgbClr val="FFFFFF"/>
                </a:solidFill>
                <a:latin typeface="Arial" charset="0"/>
                <a:cs typeface="Times New Roman" pitchFamily="18" charset="0"/>
              </a:rPr>
              <a:t>DOLDURABİLİRiM</a:t>
            </a:r>
            <a:r>
              <a:rPr lang="tr-TR" sz="2400" b="1" dirty="0">
                <a:solidFill>
                  <a:srgbClr val="FFFFFF"/>
                </a:solidFill>
                <a:latin typeface="Arial" charset="0"/>
                <a:cs typeface="Times New Roman" pitchFamily="18" charset="0"/>
              </a:rPr>
              <a:t>?</a:t>
            </a:r>
          </a:p>
        </p:txBody>
      </p:sp>
      <p:sp>
        <p:nvSpPr>
          <p:cNvPr id="26627" name="9 Dikdörtgen"/>
          <p:cNvSpPr>
            <a:spLocks noChangeArrowheads="1"/>
          </p:cNvSpPr>
          <p:nvPr/>
        </p:nvSpPr>
        <p:spPr bwMode="auto">
          <a:xfrm>
            <a:off x="1785938" y="2274888"/>
            <a:ext cx="59293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tr-TR" sz="2200" b="1">
              <a:solidFill>
                <a:schemeClr val="accent1"/>
              </a:solidFill>
              <a:latin typeface="Verdana" pitchFamily="34" charset="0"/>
            </a:endParaRPr>
          </a:p>
          <a:p>
            <a:pPr eaLnBrk="1" hangingPunct="1"/>
            <a:endParaRPr lang="tr-TR" sz="2200" b="1">
              <a:solidFill>
                <a:schemeClr val="accent1"/>
              </a:solidFill>
              <a:latin typeface="Verdana" pitchFamily="34" charset="0"/>
            </a:endParaRPr>
          </a:p>
          <a:p>
            <a:pPr algn="ctr" eaLnBrk="1" hangingPunct="1"/>
            <a:endParaRPr lang="tr-TR" sz="2200" b="1">
              <a:solidFill>
                <a:schemeClr val="accent1"/>
              </a:solidFill>
              <a:latin typeface="Verdana" pitchFamily="34" charset="0"/>
            </a:endParaRPr>
          </a:p>
        </p:txBody>
      </p:sp>
      <p:sp>
        <p:nvSpPr>
          <p:cNvPr id="26628" name="8 Dikdörtgen"/>
          <p:cNvSpPr>
            <a:spLocks noChangeArrowheads="1"/>
          </p:cNvSpPr>
          <p:nvPr/>
        </p:nvSpPr>
        <p:spPr bwMode="auto">
          <a:xfrm>
            <a:off x="1928813" y="2071688"/>
            <a:ext cx="6500812"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14000"/>
              </a:lnSpc>
            </a:pPr>
            <a:endParaRPr lang="tr-TR" sz="2000" b="1">
              <a:solidFill>
                <a:schemeClr val="accent1"/>
              </a:solidFill>
              <a:latin typeface="Verdana" pitchFamily="34" charset="0"/>
            </a:endParaRPr>
          </a:p>
          <a:p>
            <a:pPr eaLnBrk="1" hangingPunct="1">
              <a:lnSpc>
                <a:spcPct val="114000"/>
              </a:lnSpc>
            </a:pPr>
            <a:endParaRPr lang="tr-TR" sz="2000">
              <a:solidFill>
                <a:schemeClr val="accent1"/>
              </a:solidFill>
              <a:latin typeface="Verdana" pitchFamily="34" charset="0"/>
            </a:endParaRPr>
          </a:p>
          <a:p>
            <a:pPr eaLnBrk="1" hangingPunct="1">
              <a:lnSpc>
                <a:spcPct val="114000"/>
              </a:lnSpc>
            </a:pPr>
            <a:endParaRPr lang="tr-TR" sz="2000">
              <a:solidFill>
                <a:schemeClr val="accent1"/>
              </a:solidFill>
              <a:latin typeface="Verdana" pitchFamily="34" charset="0"/>
            </a:endParaRPr>
          </a:p>
          <a:p>
            <a:pPr eaLnBrk="1" hangingPunct="1"/>
            <a:endParaRPr lang="tr-TR" sz="2000" b="1">
              <a:solidFill>
                <a:schemeClr val="accent1"/>
              </a:solidFill>
              <a:latin typeface="Verdana" pitchFamily="34" charset="0"/>
            </a:endParaRPr>
          </a:p>
        </p:txBody>
      </p:sp>
      <p:sp>
        <p:nvSpPr>
          <p:cNvPr id="26629" name="Rectangle 1"/>
          <p:cNvSpPr>
            <a:spLocks noChangeArrowheads="1"/>
          </p:cNvSpPr>
          <p:nvPr/>
        </p:nvSpPr>
        <p:spPr bwMode="auto">
          <a:xfrm>
            <a:off x="0" y="36513"/>
            <a:ext cx="6397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nchor="ctr">
            <a:spAutoFit/>
          </a:bodyPr>
          <a:lstStyle/>
          <a:p>
            <a:pPr indent="450850"/>
            <a:endParaRPr lang="tr-TR" sz="2200" b="1">
              <a:solidFill>
                <a:schemeClr val="accent1"/>
              </a:solidFill>
              <a:latin typeface="Verdana" pitchFamily="34" charset="0"/>
            </a:endParaRPr>
          </a:p>
        </p:txBody>
      </p:sp>
      <p:sp>
        <p:nvSpPr>
          <p:cNvPr id="26630" name="AutoShape 16"/>
          <p:cNvSpPr>
            <a:spLocks noChangeArrowheads="1"/>
          </p:cNvSpPr>
          <p:nvPr/>
        </p:nvSpPr>
        <p:spPr bwMode="auto">
          <a:xfrm>
            <a:off x="285750" y="1643063"/>
            <a:ext cx="2071688" cy="4738687"/>
          </a:xfrm>
          <a:prstGeom prst="wedgeRoundRectCallout">
            <a:avLst>
              <a:gd name="adj1" fmla="val 81569"/>
              <a:gd name="adj2" fmla="val -7620"/>
              <a:gd name="adj3" fmla="val 16667"/>
            </a:avLst>
          </a:prstGeom>
          <a:solidFill>
            <a:srgbClr val="FFFF00"/>
          </a:solidFill>
          <a:ln w="9525">
            <a:solidFill>
              <a:srgbClr val="FFFF00"/>
            </a:solidFill>
            <a:miter lim="800000"/>
            <a:headEnd/>
            <a:tailEnd/>
          </a:ln>
        </p:spPr>
        <p:txBody>
          <a:bodyPr/>
          <a:lstStyle/>
          <a:p>
            <a:pPr eaLnBrk="1" hangingPunct="1">
              <a:spcAft>
                <a:spcPts val="1000"/>
              </a:spcAft>
            </a:pPr>
            <a:r>
              <a:rPr lang="tr-TR" sz="1600">
                <a:solidFill>
                  <a:srgbClr val="002060"/>
                </a:solidFill>
              </a:rPr>
              <a:t>İlk sütuna tıkladığınızda karşınıza “Yaygın eğitim kapsamında verilen kurslara” yönelik hazırlanmakta olan sayfa çıkacaktır.</a:t>
            </a:r>
          </a:p>
          <a:p>
            <a:pPr eaLnBrk="1" hangingPunct="1">
              <a:spcAft>
                <a:spcPts val="1000"/>
              </a:spcAft>
            </a:pPr>
            <a:r>
              <a:rPr lang="tr-TR" sz="1600">
                <a:solidFill>
                  <a:srgbClr val="002060"/>
                </a:solidFill>
              </a:rPr>
              <a:t>İkinci sütuna tıklandığında karşınıza mesleklere yönelik bilgi alabileceğiniz bir arama motoru çıkacaktır. Bu bölümde İŞKUR a  bağlanmaktadır.</a:t>
            </a:r>
            <a:endParaRPr lang="tr-TR" sz="1600" b="1">
              <a:solidFill>
                <a:srgbClr val="002060"/>
              </a:solidFill>
              <a:latin typeface="Verdana" pitchFamily="34" charset="0"/>
            </a:endParaRPr>
          </a:p>
        </p:txBody>
      </p:sp>
      <p:sp>
        <p:nvSpPr>
          <p:cNvPr id="26631"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sz="2200" b="1">
              <a:solidFill>
                <a:schemeClr val="accent1"/>
              </a:solidFill>
              <a:latin typeface="Verdana" pitchFamily="34" charset="0"/>
            </a:endParaRPr>
          </a:p>
        </p:txBody>
      </p:sp>
      <p:pic>
        <p:nvPicPr>
          <p:cNvPr id="2663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916113"/>
            <a:ext cx="6300787"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13 Resim" descr="mbs-zemin.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714375"/>
            <a:ext cx="7559675"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6 Dikdörtgen"/>
          <p:cNvSpPr/>
          <p:nvPr/>
        </p:nvSpPr>
        <p:spPr>
          <a:xfrm>
            <a:off x="1712913" y="928688"/>
            <a:ext cx="5811837" cy="857250"/>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tr-TR" sz="2200" b="1" dirty="0">
                <a:solidFill>
                  <a:srgbClr val="FFFFFF"/>
                </a:solidFill>
                <a:latin typeface="Arial" charset="0"/>
                <a:cs typeface="Times New Roman" pitchFamily="18" charset="0"/>
              </a:rPr>
              <a:t>MBS’DE YER ALAN ÖLÇME ARAÇLARINI NASIL DOLDURABİLİRİM?</a:t>
            </a:r>
          </a:p>
        </p:txBody>
      </p:sp>
      <p:sp>
        <p:nvSpPr>
          <p:cNvPr id="27652" name="9 Dikdörtgen"/>
          <p:cNvSpPr>
            <a:spLocks noChangeArrowheads="1"/>
          </p:cNvSpPr>
          <p:nvPr/>
        </p:nvSpPr>
        <p:spPr bwMode="auto">
          <a:xfrm>
            <a:off x="1785938" y="2274888"/>
            <a:ext cx="5929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Wingdings" pitchFamily="2" charset="2"/>
              <a:buChar char="Ø"/>
            </a:pPr>
            <a:endParaRPr lang="tr-TR" sz="2400">
              <a:solidFill>
                <a:schemeClr val="accent1"/>
              </a:solidFill>
            </a:endParaRPr>
          </a:p>
        </p:txBody>
      </p:sp>
      <p:sp>
        <p:nvSpPr>
          <p:cNvPr id="27653" name="8 Dikdörtgen"/>
          <p:cNvSpPr>
            <a:spLocks noChangeArrowheads="1"/>
          </p:cNvSpPr>
          <p:nvPr/>
        </p:nvSpPr>
        <p:spPr bwMode="auto">
          <a:xfrm>
            <a:off x="1928813" y="2071688"/>
            <a:ext cx="6500812"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14000"/>
              </a:lnSpc>
            </a:pPr>
            <a:endParaRPr lang="tr-TR" sz="2000" b="1">
              <a:solidFill>
                <a:schemeClr val="accent1"/>
              </a:solidFill>
              <a:latin typeface="Verdana" pitchFamily="34" charset="0"/>
            </a:endParaRPr>
          </a:p>
          <a:p>
            <a:pPr eaLnBrk="1" hangingPunct="1">
              <a:lnSpc>
                <a:spcPct val="114000"/>
              </a:lnSpc>
            </a:pPr>
            <a:endParaRPr lang="tr-TR" sz="2000">
              <a:solidFill>
                <a:schemeClr val="accent1"/>
              </a:solidFill>
              <a:latin typeface="Verdana" pitchFamily="34" charset="0"/>
            </a:endParaRPr>
          </a:p>
          <a:p>
            <a:pPr eaLnBrk="1" hangingPunct="1">
              <a:lnSpc>
                <a:spcPct val="114000"/>
              </a:lnSpc>
            </a:pPr>
            <a:endParaRPr lang="tr-TR" sz="2000">
              <a:solidFill>
                <a:schemeClr val="accent1"/>
              </a:solidFill>
              <a:latin typeface="Verdana" pitchFamily="34" charset="0"/>
            </a:endParaRPr>
          </a:p>
          <a:p>
            <a:pPr eaLnBrk="1" hangingPunct="1"/>
            <a:endParaRPr lang="tr-TR" sz="2000" b="1">
              <a:solidFill>
                <a:schemeClr val="accent1"/>
              </a:solidFill>
              <a:latin typeface="Verdana" pitchFamily="34" charset="0"/>
            </a:endParaRPr>
          </a:p>
        </p:txBody>
      </p:sp>
      <p:sp>
        <p:nvSpPr>
          <p:cNvPr id="27654" name="9 Metin kutusu"/>
          <p:cNvSpPr txBox="1">
            <a:spLocks noChangeArrowheads="1"/>
          </p:cNvSpPr>
          <p:nvPr/>
        </p:nvSpPr>
        <p:spPr bwMode="auto">
          <a:xfrm>
            <a:off x="1928813" y="2214563"/>
            <a:ext cx="58578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tr-TR" sz="2200" b="1">
                <a:solidFill>
                  <a:schemeClr val="accent1"/>
                </a:solidFill>
                <a:cs typeface="Arial" charset="0"/>
              </a:rPr>
              <a:t>Mesleklere ilişkin bilgi almak için, karşınıza çıkan arama ekranında mesleğin adını arama bölümüne yazabilir ya da alt kısımda yer alan alfabetik arama bölümünü kullanarak arama yapabilirsiniz. </a:t>
            </a:r>
          </a:p>
          <a:p>
            <a:pPr eaLnBrk="1" hangingPunct="1"/>
            <a:endParaRPr lang="tr-TR" sz="2200" b="1">
              <a:solidFill>
                <a:schemeClr val="accent1"/>
              </a:solidFill>
              <a:cs typeface="Arial"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r>
              <a:rPr lang="tr-TR" sz="2400" smtClean="0">
                <a:latin typeface="Arial" charset="0"/>
              </a:rPr>
              <a:t>Bu bölümde yaşanabilecek sorunlar…</a:t>
            </a:r>
          </a:p>
        </p:txBody>
      </p:sp>
      <p:sp>
        <p:nvSpPr>
          <p:cNvPr id="28675" name="Rectangle 3"/>
          <p:cNvSpPr>
            <a:spLocks noGrp="1"/>
          </p:cNvSpPr>
          <p:nvPr>
            <p:ph type="body" idx="1"/>
          </p:nvPr>
        </p:nvSpPr>
        <p:spPr/>
        <p:txBody>
          <a:bodyPr/>
          <a:lstStyle/>
          <a:p>
            <a:r>
              <a:rPr lang="tr-TR" smtClean="0">
                <a:latin typeface="Arial" charset="0"/>
              </a:rPr>
              <a:t>Aranan tüm mesleklere ulaşamayabilirsiniz..</a:t>
            </a:r>
          </a:p>
          <a:p>
            <a:r>
              <a:rPr lang="tr-TR" smtClean="0">
                <a:latin typeface="Arial" charset="0"/>
              </a:rPr>
              <a:t>Bu bölüme meslek adı yerine bölüm adı girilirse çıkmayabilir.</a:t>
            </a:r>
          </a:p>
          <a:p>
            <a:endParaRPr lang="tr-TR" smtClean="0">
              <a:latin typeface="Arial" charset="0"/>
            </a:endParaRPr>
          </a:p>
          <a:p>
            <a:r>
              <a:rPr lang="tr-TR" smtClean="0">
                <a:latin typeface="Arial" charset="0"/>
              </a:rPr>
              <a:t>Örneğin avukat yerine hukuk yazılırsa arama sonuç vermeyecektir…</a:t>
            </a:r>
          </a:p>
          <a:p>
            <a:endParaRPr lang="tr-TR" smtClean="0">
              <a:latin typeface="Arial" charset="0"/>
            </a:endParaRPr>
          </a:p>
          <a:p>
            <a:r>
              <a:rPr lang="tr-TR" smtClean="0">
                <a:latin typeface="Arial" charset="0"/>
              </a:rPr>
              <a:t>Sorun yaşanıra iskur.gov.tr adresinde Türk meslekler sözlüğüne girilebilir.</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13 Resim" descr="mbs-zemin.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620713"/>
            <a:ext cx="7559675"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6 Dikdörtgen"/>
          <p:cNvSpPr/>
          <p:nvPr/>
        </p:nvSpPr>
        <p:spPr>
          <a:xfrm>
            <a:off x="1712913" y="928688"/>
            <a:ext cx="5811837" cy="857250"/>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tr-TR" sz="2200" b="1" dirty="0">
                <a:solidFill>
                  <a:srgbClr val="FFFFFF"/>
                </a:solidFill>
                <a:latin typeface="Arial" charset="0"/>
                <a:cs typeface="Times New Roman" pitchFamily="18" charset="0"/>
              </a:rPr>
              <a:t>MBS’DE YER ALAN DİĞER BAŞLIKLAR NELERDİR?</a:t>
            </a:r>
          </a:p>
        </p:txBody>
      </p:sp>
      <p:sp>
        <p:nvSpPr>
          <p:cNvPr id="29700" name="9 Dikdörtgen"/>
          <p:cNvSpPr>
            <a:spLocks noChangeArrowheads="1"/>
          </p:cNvSpPr>
          <p:nvPr/>
        </p:nvSpPr>
        <p:spPr bwMode="auto">
          <a:xfrm>
            <a:off x="1785938" y="2274888"/>
            <a:ext cx="5929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Wingdings" pitchFamily="2" charset="2"/>
              <a:buChar char="Ø"/>
            </a:pPr>
            <a:endParaRPr lang="tr-TR" sz="2400">
              <a:solidFill>
                <a:schemeClr val="accent1"/>
              </a:solidFill>
            </a:endParaRPr>
          </a:p>
        </p:txBody>
      </p:sp>
      <p:sp>
        <p:nvSpPr>
          <p:cNvPr id="29701" name="8 Dikdörtgen"/>
          <p:cNvSpPr>
            <a:spLocks noChangeArrowheads="1"/>
          </p:cNvSpPr>
          <p:nvPr/>
        </p:nvSpPr>
        <p:spPr bwMode="auto">
          <a:xfrm>
            <a:off x="1928813" y="2071688"/>
            <a:ext cx="6500812"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14000"/>
              </a:lnSpc>
            </a:pPr>
            <a:endParaRPr lang="tr-TR" sz="2000" b="1">
              <a:solidFill>
                <a:schemeClr val="accent1"/>
              </a:solidFill>
              <a:latin typeface="Verdana" pitchFamily="34" charset="0"/>
            </a:endParaRPr>
          </a:p>
          <a:p>
            <a:pPr eaLnBrk="1" hangingPunct="1">
              <a:lnSpc>
                <a:spcPct val="114000"/>
              </a:lnSpc>
            </a:pPr>
            <a:endParaRPr lang="tr-TR" sz="2000">
              <a:solidFill>
                <a:schemeClr val="accent1"/>
              </a:solidFill>
              <a:latin typeface="Verdana" pitchFamily="34" charset="0"/>
            </a:endParaRPr>
          </a:p>
          <a:p>
            <a:pPr eaLnBrk="1" hangingPunct="1">
              <a:lnSpc>
                <a:spcPct val="114000"/>
              </a:lnSpc>
            </a:pPr>
            <a:endParaRPr lang="tr-TR" sz="2000">
              <a:solidFill>
                <a:schemeClr val="accent1"/>
              </a:solidFill>
              <a:latin typeface="Verdana" pitchFamily="34" charset="0"/>
            </a:endParaRPr>
          </a:p>
          <a:p>
            <a:pPr eaLnBrk="1" hangingPunct="1"/>
            <a:endParaRPr lang="tr-TR" sz="2000" b="1">
              <a:solidFill>
                <a:schemeClr val="accent1"/>
              </a:solidFill>
              <a:latin typeface="Verdana" pitchFamily="34" charset="0"/>
            </a:endParaRPr>
          </a:p>
        </p:txBody>
      </p:sp>
      <p:sp>
        <p:nvSpPr>
          <p:cNvPr id="29702" name="17 Dikdörtgen"/>
          <p:cNvSpPr>
            <a:spLocks noChangeArrowheads="1"/>
          </p:cNvSpPr>
          <p:nvPr/>
        </p:nvSpPr>
        <p:spPr bwMode="auto">
          <a:xfrm>
            <a:off x="827088" y="2492375"/>
            <a:ext cx="74898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charset="0"/>
              <a:buChar char="•"/>
            </a:pPr>
            <a:r>
              <a:rPr lang="tr-TR" sz="2200" b="1">
                <a:solidFill>
                  <a:schemeClr val="accent1"/>
                </a:solidFill>
                <a:cs typeface="Arial" charset="0"/>
              </a:rPr>
              <a:t>“</a:t>
            </a:r>
            <a:r>
              <a:rPr lang="tr-TR" sz="2000" b="1">
                <a:solidFill>
                  <a:schemeClr val="accent1"/>
                </a:solidFill>
                <a:cs typeface="Arial" charset="0"/>
              </a:rPr>
              <a:t>Mesleğimiz” başlığı kullanılarak mesleki gelişim, meslek seçimi, hedef belirleme vb. konularda bilgi alınabilir. </a:t>
            </a:r>
          </a:p>
          <a:p>
            <a:pPr eaLnBrk="1" hangingPunct="1">
              <a:buFont typeface="Arial" charset="0"/>
              <a:buChar char="•"/>
            </a:pPr>
            <a:endParaRPr lang="tr-TR" sz="2000" b="1">
              <a:solidFill>
                <a:schemeClr val="accent1"/>
              </a:solidFill>
              <a:cs typeface="Arial" charset="0"/>
            </a:endParaRPr>
          </a:p>
          <a:p>
            <a:pPr eaLnBrk="1" hangingPunct="1">
              <a:buFont typeface="Arial" charset="0"/>
              <a:buChar char="•"/>
            </a:pPr>
            <a:r>
              <a:rPr lang="tr-TR" sz="2000" b="1">
                <a:solidFill>
                  <a:schemeClr val="accent1"/>
                </a:solidFill>
                <a:cs typeface="Arial" charset="0"/>
              </a:rPr>
              <a:t>Eğitim Fırsatlarımız” başlığı kullanılarak farklı okul türleri, burs bilgileri, örgün ve yaygın eğitim konularında bilgi alınabilir.</a:t>
            </a:r>
          </a:p>
          <a:p>
            <a:pPr eaLnBrk="1" hangingPunct="1">
              <a:buFont typeface="Arial" charset="0"/>
              <a:buChar char="•"/>
            </a:pPr>
            <a:endParaRPr lang="tr-TR" sz="2000" b="1">
              <a:solidFill>
                <a:schemeClr val="accent1"/>
              </a:solidFill>
              <a:cs typeface="Arial" charset="0"/>
            </a:endParaRPr>
          </a:p>
          <a:p>
            <a:pPr eaLnBrk="1" hangingPunct="1">
              <a:buFont typeface="Arial" charset="0"/>
              <a:buChar char="•"/>
            </a:pPr>
            <a:r>
              <a:rPr lang="tr-TR" sz="2000" b="1">
                <a:solidFill>
                  <a:schemeClr val="accent1"/>
                </a:solidFill>
                <a:cs typeface="Arial" charset="0"/>
              </a:rPr>
              <a:t>“İş Olanaklarımız” başlığında çalışma koşulları, özgeçmiş hazırlama, işten ayrılma, iş piyasası bilgileri gibi konular yer almaktadır.</a:t>
            </a:r>
          </a:p>
          <a:p>
            <a:pPr eaLnBrk="1" hangingPunct="1">
              <a:buFont typeface="Arial" charset="0"/>
              <a:buChar char="•"/>
            </a:pPr>
            <a:endParaRPr lang="tr-TR" sz="2000" b="1">
              <a:solidFill>
                <a:schemeClr val="accent1"/>
              </a:solidFill>
              <a:cs typeface="Arial" charset="0"/>
            </a:endParaRPr>
          </a:p>
          <a:p>
            <a:pPr eaLnBrk="1" hangingPunct="1"/>
            <a:endParaRPr lang="tr-TR" sz="2000" b="1">
              <a:solidFill>
                <a:schemeClr val="accent1"/>
              </a:solidFill>
              <a:cs typeface="Arial"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13 Resim" descr="mbs-zemin.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33375"/>
            <a:ext cx="7559675"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6 Dikdörtgen"/>
          <p:cNvSpPr/>
          <p:nvPr/>
        </p:nvSpPr>
        <p:spPr>
          <a:xfrm>
            <a:off x="1712913" y="928688"/>
            <a:ext cx="5811837" cy="857250"/>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tr-TR" sz="2200" b="1" dirty="0">
                <a:solidFill>
                  <a:srgbClr val="FFFFFF"/>
                </a:solidFill>
                <a:latin typeface="Arial" charset="0"/>
                <a:cs typeface="Times New Roman" pitchFamily="18" charset="0"/>
              </a:rPr>
              <a:t>MBS’DE YER ALAN DİĞER BAŞLIKLAR NELERDİR?</a:t>
            </a:r>
          </a:p>
        </p:txBody>
      </p:sp>
      <p:sp>
        <p:nvSpPr>
          <p:cNvPr id="30724" name="9 Dikdörtgen"/>
          <p:cNvSpPr>
            <a:spLocks noChangeArrowheads="1"/>
          </p:cNvSpPr>
          <p:nvPr/>
        </p:nvSpPr>
        <p:spPr bwMode="auto">
          <a:xfrm>
            <a:off x="1785938" y="2274888"/>
            <a:ext cx="5929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Wingdings" pitchFamily="2" charset="2"/>
              <a:buChar char="Ø"/>
            </a:pPr>
            <a:endParaRPr lang="tr-TR" sz="2400">
              <a:solidFill>
                <a:schemeClr val="accent1"/>
              </a:solidFill>
            </a:endParaRPr>
          </a:p>
        </p:txBody>
      </p:sp>
      <p:sp>
        <p:nvSpPr>
          <p:cNvPr id="30725" name="8 Dikdörtgen"/>
          <p:cNvSpPr>
            <a:spLocks noChangeArrowheads="1"/>
          </p:cNvSpPr>
          <p:nvPr/>
        </p:nvSpPr>
        <p:spPr bwMode="auto">
          <a:xfrm>
            <a:off x="1928813" y="2071688"/>
            <a:ext cx="6500812"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14000"/>
              </a:lnSpc>
            </a:pPr>
            <a:endParaRPr lang="tr-TR" sz="2000" b="1">
              <a:solidFill>
                <a:schemeClr val="accent1"/>
              </a:solidFill>
              <a:latin typeface="Verdana" pitchFamily="34" charset="0"/>
            </a:endParaRPr>
          </a:p>
          <a:p>
            <a:pPr eaLnBrk="1" hangingPunct="1">
              <a:lnSpc>
                <a:spcPct val="114000"/>
              </a:lnSpc>
            </a:pPr>
            <a:endParaRPr lang="tr-TR" sz="2000">
              <a:solidFill>
                <a:schemeClr val="accent1"/>
              </a:solidFill>
              <a:latin typeface="Verdana" pitchFamily="34" charset="0"/>
            </a:endParaRPr>
          </a:p>
          <a:p>
            <a:pPr eaLnBrk="1" hangingPunct="1">
              <a:lnSpc>
                <a:spcPct val="114000"/>
              </a:lnSpc>
            </a:pPr>
            <a:endParaRPr lang="tr-TR" sz="2000">
              <a:solidFill>
                <a:schemeClr val="accent1"/>
              </a:solidFill>
              <a:latin typeface="Verdana" pitchFamily="34" charset="0"/>
            </a:endParaRPr>
          </a:p>
          <a:p>
            <a:pPr eaLnBrk="1" hangingPunct="1"/>
            <a:endParaRPr lang="tr-TR" sz="2000" b="1">
              <a:solidFill>
                <a:schemeClr val="accent1"/>
              </a:solidFill>
              <a:latin typeface="Verdana" pitchFamily="34" charset="0"/>
            </a:endParaRPr>
          </a:p>
        </p:txBody>
      </p:sp>
      <p:sp>
        <p:nvSpPr>
          <p:cNvPr id="30726" name="17 Dikdörtgen"/>
          <p:cNvSpPr>
            <a:spLocks noChangeArrowheads="1"/>
          </p:cNvSpPr>
          <p:nvPr/>
        </p:nvSpPr>
        <p:spPr bwMode="auto">
          <a:xfrm>
            <a:off x="971550" y="2260600"/>
            <a:ext cx="688657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charset="0"/>
              <a:buChar char="•"/>
            </a:pPr>
            <a:r>
              <a:rPr lang="tr-TR" b="1">
                <a:solidFill>
                  <a:schemeClr val="accent1"/>
                </a:solidFill>
                <a:cs typeface="Arial" charset="0"/>
              </a:rPr>
              <a:t>“</a:t>
            </a:r>
            <a:r>
              <a:rPr lang="tr-TR" sz="2000" b="1">
                <a:solidFill>
                  <a:schemeClr val="accent1"/>
                </a:solidFill>
                <a:cs typeface="Arial" charset="0"/>
              </a:rPr>
              <a:t>Aileler”, “Eğitimciler/Uzmanlar” başlıklarında ise anababalar ve eğitimciler/Uzmanlar için çocuklarının ya da öğrencilerinin mesleki gelişimlerine nasıl destek olabilecekleri konusunda bilgiler sunulmaya çalışılmış ve gelişimlerini destekleyebilecek kaynaklar önerilmiştir.</a:t>
            </a:r>
          </a:p>
          <a:p>
            <a:pPr eaLnBrk="1" hangingPunct="1">
              <a:buFont typeface="Arial" charset="0"/>
              <a:buChar char="•"/>
            </a:pPr>
            <a:endParaRPr lang="tr-TR" sz="2000" b="1">
              <a:solidFill>
                <a:schemeClr val="accent1"/>
              </a:solidFill>
              <a:cs typeface="Arial" charset="0"/>
            </a:endParaRPr>
          </a:p>
          <a:p>
            <a:pPr eaLnBrk="1" hangingPunct="1">
              <a:buFont typeface="Arial" charset="0"/>
              <a:buChar char="•"/>
            </a:pPr>
            <a:r>
              <a:rPr lang="tr-TR" sz="2000" b="1">
                <a:solidFill>
                  <a:schemeClr val="accent1"/>
                </a:solidFill>
                <a:cs typeface="Arial" charset="0"/>
              </a:rPr>
              <a:t>“Uluslararası Hareketlilik” bölümünde ise Avrupa Birliği Eğitim Gençlik programları ve uluslar arası düzeydeki eğitim fırsatlarına ilişkin bilgilere ulaşılabilir. </a:t>
            </a:r>
          </a:p>
          <a:p>
            <a:pPr eaLnBrk="1" hangingPunct="1">
              <a:buFont typeface="Arial" charset="0"/>
              <a:buChar char="•"/>
            </a:pPr>
            <a:endParaRPr lang="tr-TR" b="1">
              <a:solidFill>
                <a:schemeClr val="accent1"/>
              </a:solidFill>
              <a:cs typeface="Arial" charset="0"/>
            </a:endParaRPr>
          </a:p>
          <a:p>
            <a:pPr eaLnBrk="1" hangingPunct="1"/>
            <a:endParaRPr lang="tr-TR" b="1">
              <a:solidFill>
                <a:schemeClr val="accent1"/>
              </a:solidFill>
              <a:cs typeface="Arial"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13 Resim" descr="mbs-zemin.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20713"/>
            <a:ext cx="7559675"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6 Dikdörtgen"/>
          <p:cNvSpPr/>
          <p:nvPr/>
        </p:nvSpPr>
        <p:spPr>
          <a:xfrm>
            <a:off x="1693863" y="1119188"/>
            <a:ext cx="5810250" cy="1071562"/>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tr-TR" sz="2200" b="1" dirty="0">
                <a:solidFill>
                  <a:schemeClr val="tx1"/>
                </a:solidFill>
                <a:latin typeface="Arial" charset="0"/>
                <a:cs typeface="Times New Roman" pitchFamily="18" charset="0"/>
              </a:rPr>
              <a:t>MBS’YE VE MESLEKİ REHBERLİK HİZMETLERİNE YÖNELİK AYRINTILI BİLGİLERE NEREDEN ULAŞABİLİRİM?</a:t>
            </a:r>
          </a:p>
        </p:txBody>
      </p:sp>
      <p:sp>
        <p:nvSpPr>
          <p:cNvPr id="31748" name="9 Dikdörtgen"/>
          <p:cNvSpPr>
            <a:spLocks noChangeArrowheads="1"/>
          </p:cNvSpPr>
          <p:nvPr/>
        </p:nvSpPr>
        <p:spPr bwMode="auto">
          <a:xfrm>
            <a:off x="2000250" y="2286000"/>
            <a:ext cx="5929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Wingdings" pitchFamily="2" charset="2"/>
              <a:buChar char="Ø"/>
            </a:pPr>
            <a:endParaRPr lang="tr-TR" sz="2400">
              <a:solidFill>
                <a:schemeClr val="accent1"/>
              </a:solidFill>
            </a:endParaRPr>
          </a:p>
        </p:txBody>
      </p:sp>
      <p:sp>
        <p:nvSpPr>
          <p:cNvPr id="31749" name="8 Dikdörtgen"/>
          <p:cNvSpPr>
            <a:spLocks noChangeArrowheads="1"/>
          </p:cNvSpPr>
          <p:nvPr/>
        </p:nvSpPr>
        <p:spPr bwMode="auto">
          <a:xfrm>
            <a:off x="1928813" y="2071688"/>
            <a:ext cx="6500812"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14000"/>
              </a:lnSpc>
            </a:pPr>
            <a:endParaRPr lang="tr-TR" sz="2000" b="1">
              <a:solidFill>
                <a:schemeClr val="accent1"/>
              </a:solidFill>
              <a:latin typeface="Verdana" pitchFamily="34" charset="0"/>
            </a:endParaRPr>
          </a:p>
          <a:p>
            <a:pPr eaLnBrk="1" hangingPunct="1">
              <a:lnSpc>
                <a:spcPct val="114000"/>
              </a:lnSpc>
            </a:pPr>
            <a:endParaRPr lang="tr-TR" sz="2000">
              <a:solidFill>
                <a:schemeClr val="accent1"/>
              </a:solidFill>
              <a:latin typeface="Verdana" pitchFamily="34" charset="0"/>
            </a:endParaRPr>
          </a:p>
          <a:p>
            <a:pPr eaLnBrk="1" hangingPunct="1">
              <a:lnSpc>
                <a:spcPct val="114000"/>
              </a:lnSpc>
            </a:pPr>
            <a:endParaRPr lang="tr-TR" sz="2000">
              <a:solidFill>
                <a:schemeClr val="accent1"/>
              </a:solidFill>
              <a:latin typeface="Verdana" pitchFamily="34" charset="0"/>
            </a:endParaRPr>
          </a:p>
          <a:p>
            <a:pPr eaLnBrk="1" hangingPunct="1"/>
            <a:endParaRPr lang="tr-TR" sz="2000" b="1">
              <a:solidFill>
                <a:schemeClr val="accent1"/>
              </a:solidFill>
              <a:latin typeface="Verdana" pitchFamily="34" charset="0"/>
            </a:endParaRPr>
          </a:p>
        </p:txBody>
      </p:sp>
      <p:sp>
        <p:nvSpPr>
          <p:cNvPr id="31750" name="9 Dikdörtgen"/>
          <p:cNvSpPr>
            <a:spLocks noChangeArrowheads="1"/>
          </p:cNvSpPr>
          <p:nvPr/>
        </p:nvSpPr>
        <p:spPr bwMode="auto">
          <a:xfrm>
            <a:off x="1571625" y="2090738"/>
            <a:ext cx="63579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Wingdings" pitchFamily="2" charset="2"/>
              <a:buNone/>
            </a:pPr>
            <a:endParaRPr lang="tr-TR" sz="2200">
              <a:solidFill>
                <a:schemeClr val="accent1"/>
              </a:solidFill>
              <a:latin typeface="Verdana" pitchFamily="34" charset="0"/>
            </a:endParaRPr>
          </a:p>
        </p:txBody>
      </p:sp>
      <p:sp>
        <p:nvSpPr>
          <p:cNvPr id="31751" name="10 Dikdörtgen"/>
          <p:cNvSpPr>
            <a:spLocks noChangeArrowheads="1"/>
          </p:cNvSpPr>
          <p:nvPr/>
        </p:nvSpPr>
        <p:spPr bwMode="auto">
          <a:xfrm>
            <a:off x="1643063" y="2143125"/>
            <a:ext cx="59293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Wingdings" pitchFamily="2" charset="2"/>
              <a:buNone/>
            </a:pPr>
            <a:endParaRPr lang="tr-TR" sz="2000">
              <a:solidFill>
                <a:schemeClr val="accent1"/>
              </a:solidFill>
            </a:endParaRPr>
          </a:p>
          <a:p>
            <a:pPr eaLnBrk="1" hangingPunct="1">
              <a:buFont typeface="Wingdings" pitchFamily="2" charset="2"/>
              <a:buNone/>
            </a:pPr>
            <a:endParaRPr lang="tr-TR" sz="2200">
              <a:solidFill>
                <a:schemeClr val="accent1"/>
              </a:solidFill>
            </a:endParaRPr>
          </a:p>
          <a:p>
            <a:pPr eaLnBrk="1" hangingPunct="1">
              <a:buFont typeface="Wingdings" pitchFamily="2" charset="2"/>
              <a:buNone/>
            </a:pPr>
            <a:endParaRPr lang="tr-TR" sz="2200" b="1">
              <a:solidFill>
                <a:schemeClr val="accent1"/>
              </a:solidFill>
            </a:endParaRPr>
          </a:p>
        </p:txBody>
      </p:sp>
      <p:sp>
        <p:nvSpPr>
          <p:cNvPr id="31752" name="12 Metin kutusu"/>
          <p:cNvSpPr txBox="1">
            <a:spLocks noChangeArrowheads="1"/>
          </p:cNvSpPr>
          <p:nvPr/>
        </p:nvSpPr>
        <p:spPr bwMode="auto">
          <a:xfrm>
            <a:off x="1476375" y="2781300"/>
            <a:ext cx="6075363"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buFont typeface="Arial" charset="0"/>
              <a:buChar char="•"/>
            </a:pPr>
            <a:r>
              <a:rPr lang="tr-TR" sz="2200" b="1">
                <a:solidFill>
                  <a:schemeClr val="accent1"/>
                </a:solidFill>
                <a:cs typeface="Arial" charset="0"/>
              </a:rPr>
              <a:t>MBS içerisinde yer alan bilgiler, profiller, mesleki eşleştirmeler ve mesleki gelişimin konularında ayrıntılı bilgiler okul rehberlik ve psikoloji danışma servisi, rehberlik ve araştırma merkezleri ve İŞKUR meslek bilgi merkezleri tarafından sağlanabilir.</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13 Resim" descr="mbs-zemin.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8688" y="642938"/>
            <a:ext cx="7559675"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6 Dikdörtgen"/>
          <p:cNvSpPr/>
          <p:nvPr/>
        </p:nvSpPr>
        <p:spPr>
          <a:xfrm>
            <a:off x="1714500" y="785813"/>
            <a:ext cx="5810250" cy="1071562"/>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tr-TR" sz="2200" b="1" dirty="0">
                <a:solidFill>
                  <a:schemeClr val="tx1"/>
                </a:solidFill>
                <a:latin typeface="Arial" charset="0"/>
                <a:cs typeface="Times New Roman" pitchFamily="18" charset="0"/>
              </a:rPr>
              <a:t>MBS’YE VE MESLEKİ REHBERLİK HİZMETLERİNE YÖNELİK AYRINTILI BİLGİLERE NEREDEN ULAŞABİLİRİM?</a:t>
            </a:r>
          </a:p>
        </p:txBody>
      </p:sp>
      <p:sp>
        <p:nvSpPr>
          <p:cNvPr id="32772" name="9 Dikdörtgen"/>
          <p:cNvSpPr>
            <a:spLocks noChangeArrowheads="1"/>
          </p:cNvSpPr>
          <p:nvPr/>
        </p:nvSpPr>
        <p:spPr bwMode="auto">
          <a:xfrm>
            <a:off x="2000250" y="2286000"/>
            <a:ext cx="5929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Wingdings" pitchFamily="2" charset="2"/>
              <a:buChar char="Ø"/>
            </a:pPr>
            <a:endParaRPr lang="tr-TR" sz="2400">
              <a:solidFill>
                <a:schemeClr val="accent1"/>
              </a:solidFill>
            </a:endParaRPr>
          </a:p>
        </p:txBody>
      </p:sp>
      <p:sp>
        <p:nvSpPr>
          <p:cNvPr id="32773" name="8 Dikdörtgen"/>
          <p:cNvSpPr>
            <a:spLocks noChangeArrowheads="1"/>
          </p:cNvSpPr>
          <p:nvPr/>
        </p:nvSpPr>
        <p:spPr bwMode="auto">
          <a:xfrm>
            <a:off x="1928813" y="2071688"/>
            <a:ext cx="6500812"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14000"/>
              </a:lnSpc>
            </a:pPr>
            <a:endParaRPr lang="tr-TR" sz="2000" b="1">
              <a:solidFill>
                <a:schemeClr val="accent1"/>
              </a:solidFill>
              <a:latin typeface="Verdana" pitchFamily="34" charset="0"/>
            </a:endParaRPr>
          </a:p>
          <a:p>
            <a:pPr eaLnBrk="1" hangingPunct="1">
              <a:lnSpc>
                <a:spcPct val="114000"/>
              </a:lnSpc>
            </a:pPr>
            <a:endParaRPr lang="tr-TR" sz="2000">
              <a:solidFill>
                <a:schemeClr val="accent1"/>
              </a:solidFill>
              <a:latin typeface="Verdana" pitchFamily="34" charset="0"/>
            </a:endParaRPr>
          </a:p>
          <a:p>
            <a:pPr eaLnBrk="1" hangingPunct="1">
              <a:lnSpc>
                <a:spcPct val="114000"/>
              </a:lnSpc>
            </a:pPr>
            <a:endParaRPr lang="tr-TR" sz="2000">
              <a:solidFill>
                <a:schemeClr val="accent1"/>
              </a:solidFill>
              <a:latin typeface="Verdana" pitchFamily="34" charset="0"/>
            </a:endParaRPr>
          </a:p>
          <a:p>
            <a:pPr eaLnBrk="1" hangingPunct="1"/>
            <a:endParaRPr lang="tr-TR" sz="2000" b="1">
              <a:solidFill>
                <a:schemeClr val="accent1"/>
              </a:solidFill>
              <a:latin typeface="Verdana" pitchFamily="34" charset="0"/>
            </a:endParaRPr>
          </a:p>
        </p:txBody>
      </p:sp>
      <p:sp>
        <p:nvSpPr>
          <p:cNvPr id="32774" name="9 Dikdörtgen"/>
          <p:cNvSpPr>
            <a:spLocks noChangeArrowheads="1"/>
          </p:cNvSpPr>
          <p:nvPr/>
        </p:nvSpPr>
        <p:spPr bwMode="auto">
          <a:xfrm>
            <a:off x="1571625" y="2090738"/>
            <a:ext cx="63579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Wingdings" pitchFamily="2" charset="2"/>
              <a:buNone/>
            </a:pPr>
            <a:endParaRPr lang="tr-TR" sz="2200">
              <a:solidFill>
                <a:schemeClr val="accent1"/>
              </a:solidFill>
              <a:latin typeface="Verdana" pitchFamily="34" charset="0"/>
            </a:endParaRPr>
          </a:p>
        </p:txBody>
      </p:sp>
      <p:sp>
        <p:nvSpPr>
          <p:cNvPr id="32775" name="10 Dikdörtgen"/>
          <p:cNvSpPr>
            <a:spLocks noChangeArrowheads="1"/>
          </p:cNvSpPr>
          <p:nvPr/>
        </p:nvSpPr>
        <p:spPr bwMode="auto">
          <a:xfrm>
            <a:off x="1643063" y="2143125"/>
            <a:ext cx="59293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Wingdings" pitchFamily="2" charset="2"/>
              <a:buNone/>
            </a:pPr>
            <a:endParaRPr lang="tr-TR" sz="2000">
              <a:solidFill>
                <a:schemeClr val="accent1"/>
              </a:solidFill>
            </a:endParaRPr>
          </a:p>
          <a:p>
            <a:pPr eaLnBrk="1" hangingPunct="1">
              <a:buFont typeface="Wingdings" pitchFamily="2" charset="2"/>
              <a:buNone/>
            </a:pPr>
            <a:endParaRPr lang="tr-TR" sz="2200">
              <a:solidFill>
                <a:schemeClr val="accent1"/>
              </a:solidFill>
            </a:endParaRPr>
          </a:p>
          <a:p>
            <a:pPr eaLnBrk="1" hangingPunct="1">
              <a:buFont typeface="Wingdings" pitchFamily="2" charset="2"/>
              <a:buNone/>
            </a:pPr>
            <a:endParaRPr lang="tr-TR" sz="2200" b="1">
              <a:solidFill>
                <a:schemeClr val="accent1"/>
              </a:solidFill>
            </a:endParaRPr>
          </a:p>
        </p:txBody>
      </p:sp>
      <p:sp>
        <p:nvSpPr>
          <p:cNvPr id="32776" name="12 Metin kutusu"/>
          <p:cNvSpPr txBox="1">
            <a:spLocks noChangeArrowheads="1"/>
          </p:cNvSpPr>
          <p:nvPr/>
        </p:nvSpPr>
        <p:spPr bwMode="auto">
          <a:xfrm>
            <a:off x="1187450" y="2420938"/>
            <a:ext cx="6888163"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buFont typeface="Arial" charset="0"/>
              <a:buChar char="•"/>
            </a:pPr>
            <a:r>
              <a:rPr lang="tr-TR" sz="2200" b="1">
                <a:solidFill>
                  <a:schemeClr val="accent1"/>
                </a:solidFill>
                <a:cs typeface="Arial" charset="0"/>
              </a:rPr>
              <a:t>MBS yüz yüze rehberlik hizmetine bir alternatif değil, bu hizmetlerin destekleyicidir. </a:t>
            </a:r>
          </a:p>
          <a:p>
            <a:pPr eaLnBrk="1" hangingPunct="1"/>
            <a:endParaRPr lang="tr-TR" sz="2200" b="1">
              <a:solidFill>
                <a:schemeClr val="accent1"/>
              </a:solidFill>
              <a:cs typeface="Arial" charset="0"/>
            </a:endParaRPr>
          </a:p>
          <a:p>
            <a:pPr eaLnBrk="1" hangingPunct="1">
              <a:buFont typeface="Arial" charset="0"/>
              <a:buChar char="•"/>
            </a:pPr>
            <a:r>
              <a:rPr lang="tr-TR" sz="2200" b="1">
                <a:solidFill>
                  <a:schemeClr val="accent1"/>
                </a:solidFill>
                <a:cs typeface="Arial" charset="0"/>
              </a:rPr>
              <a:t>Bu nedenle, mesleki rehberlik hizmetleri ve kullanılan ölçme araçları ile ilgili olarak uzmanlardan destek alınması önerilmektedir. </a:t>
            </a:r>
          </a:p>
          <a:p>
            <a:pPr eaLnBrk="1" hangingPunct="1"/>
            <a:r>
              <a:rPr lang="tr-TR" sz="2200" b="1">
                <a:solidFill>
                  <a:schemeClr val="accent1"/>
                </a:solidFill>
                <a:cs typeface="Arial" charset="0"/>
              </a:rPr>
              <a:t> </a:t>
            </a:r>
          </a:p>
          <a:p>
            <a:pPr eaLnBrk="1" hangingPunct="1"/>
            <a:endParaRPr lang="tr-TR" sz="2200" b="1">
              <a:solidFill>
                <a:schemeClr val="accent1"/>
              </a:solidFill>
              <a:cs typeface="Arial" charset="0"/>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İçerik Yer Tutucusu"/>
          <p:cNvSpPr>
            <a:spLocks noGrp="1"/>
          </p:cNvSpPr>
          <p:nvPr>
            <p:ph idx="4294967295"/>
          </p:nvPr>
        </p:nvSpPr>
        <p:spPr>
          <a:xfrm>
            <a:off x="4500563" y="2420938"/>
            <a:ext cx="4103687" cy="1779587"/>
          </a:xfrm>
        </p:spPr>
        <p:txBody>
          <a:bodyPr/>
          <a:lstStyle/>
          <a:p>
            <a:pPr>
              <a:buFont typeface="Wingdings 2" pitchFamily="18" charset="2"/>
              <a:buNone/>
            </a:pPr>
            <a:r>
              <a:rPr lang="tr-TR" sz="4000" smtClean="0">
                <a:solidFill>
                  <a:schemeClr val="accent1"/>
                </a:solidFill>
                <a:latin typeface="Verdana" pitchFamily="34" charset="0"/>
              </a:rPr>
              <a:t>TEŞEKKÜRLER………….</a:t>
            </a:r>
          </a:p>
        </p:txBody>
      </p:sp>
      <p:sp>
        <p:nvSpPr>
          <p:cNvPr id="4" name="3 Slayt Numarası Yer Tutucusu"/>
          <p:cNvSpPr>
            <a:spLocks noGrp="1"/>
          </p:cNvSpPr>
          <p:nvPr>
            <p:ph type="sldNum" sz="quarter" idx="12"/>
          </p:nvPr>
        </p:nvSpPr>
        <p:spPr/>
        <p:txBody>
          <a:bodyPr/>
          <a:lstStyle/>
          <a:p>
            <a:pPr>
              <a:defRPr/>
            </a:pPr>
            <a:fld id="{8BF80D7B-E471-4A88-8454-07E50640755D}" type="slidenum">
              <a:rPr lang="tr-TR"/>
              <a:pPr>
                <a:defRPr/>
              </a:pPr>
              <a:t>38</a:t>
            </a:fld>
            <a:endParaRPr lang="tr-TR"/>
          </a:p>
        </p:txBody>
      </p:sp>
      <p:pic>
        <p:nvPicPr>
          <p:cNvPr id="33796" name="10 Resim" descr="mbs-3.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95463"/>
            <a:ext cx="3600450" cy="343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4" name="9 Grup"/>
          <p:cNvGrpSpPr>
            <a:grpSpLocks/>
          </p:cNvGrpSpPr>
          <p:nvPr/>
        </p:nvGrpSpPr>
        <p:grpSpPr bwMode="auto">
          <a:xfrm>
            <a:off x="285750" y="71438"/>
            <a:ext cx="8572500" cy="6704012"/>
            <a:chOff x="-391690" y="-1056"/>
            <a:chExt cx="9400597" cy="6736259"/>
          </a:xfrm>
        </p:grpSpPr>
        <p:pic>
          <p:nvPicPr>
            <p:cNvPr id="95235" name="10 Resim" descr="mbs-zemin.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 y="885161"/>
              <a:ext cx="9008937" cy="53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6" name="Picture 4" descr="trfla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1988" y="-1056"/>
              <a:ext cx="928662" cy="616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13" descr="Untitled-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386" y="544997"/>
              <a:ext cx="928662" cy="53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13 Resim" descr="mbs-3.WM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5839" y="5444498"/>
              <a:ext cx="1139189" cy="108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9" name="14 Metin kutusu"/>
            <p:cNvSpPr txBox="1">
              <a:spLocks noChangeArrowheads="1"/>
            </p:cNvSpPr>
            <p:nvPr/>
          </p:nvSpPr>
          <p:spPr bwMode="auto">
            <a:xfrm>
              <a:off x="-391690" y="6459247"/>
              <a:ext cx="1244989" cy="27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tr-TR" sz="1200">
                  <a:cs typeface="Arial" charset="0"/>
                </a:rPr>
                <a:t>mbs.meb.gov.tr</a:t>
              </a:r>
            </a:p>
          </p:txBody>
        </p:sp>
      </p:grpSp>
      <p:sp>
        <p:nvSpPr>
          <p:cNvPr id="9" name="8 Dikdörtgen"/>
          <p:cNvSpPr/>
          <p:nvPr/>
        </p:nvSpPr>
        <p:spPr>
          <a:xfrm>
            <a:off x="2428860" y="214290"/>
            <a:ext cx="5286412" cy="785818"/>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tr-TR" sz="2200" b="1" dirty="0">
                <a:solidFill>
                  <a:srgbClr val="FFFFFF"/>
                </a:solidFill>
                <a:latin typeface="Arial" charset="0"/>
                <a:cs typeface="Times New Roman" pitchFamily="18" charset="0"/>
              </a:rPr>
              <a:t>Ulusal Mesleki Bilgi Sisteminin Hedef Kitlesi</a:t>
            </a:r>
          </a:p>
        </p:txBody>
      </p:sp>
      <p:sp>
        <p:nvSpPr>
          <p:cNvPr id="11" name="Freeform 2"/>
          <p:cNvSpPr>
            <a:spLocks noEditPoints="1"/>
          </p:cNvSpPr>
          <p:nvPr/>
        </p:nvSpPr>
        <p:spPr bwMode="gray">
          <a:xfrm>
            <a:off x="838200" y="1708150"/>
            <a:ext cx="6477000" cy="4311650"/>
          </a:xfrm>
          <a:custGeom>
            <a:avLst/>
            <a:gdLst/>
            <a:ahLst/>
            <a:cxnLst>
              <a:cxn ang="0">
                <a:pos x="1092" y="50"/>
              </a:cxn>
              <a:cxn ang="0">
                <a:pos x="822" y="168"/>
              </a:cxn>
              <a:cxn ang="0">
                <a:pos x="594" y="300"/>
              </a:cxn>
              <a:cxn ang="0">
                <a:pos x="406" y="446"/>
              </a:cxn>
              <a:cxn ang="0">
                <a:pos x="254" y="604"/>
              </a:cxn>
              <a:cxn ang="0">
                <a:pos x="140" y="772"/>
              </a:cxn>
              <a:cxn ang="0">
                <a:pos x="60" y="944"/>
              </a:cxn>
              <a:cxn ang="0">
                <a:pos x="14" y="1122"/>
              </a:cxn>
              <a:cxn ang="0">
                <a:pos x="0" y="1300"/>
              </a:cxn>
              <a:cxn ang="0">
                <a:pos x="18" y="1476"/>
              </a:cxn>
              <a:cxn ang="0">
                <a:pos x="64" y="1650"/>
              </a:cxn>
              <a:cxn ang="0">
                <a:pos x="138" y="1818"/>
              </a:cxn>
              <a:cxn ang="0">
                <a:pos x="238" y="1978"/>
              </a:cxn>
              <a:cxn ang="0">
                <a:pos x="364" y="2126"/>
              </a:cxn>
              <a:cxn ang="0">
                <a:pos x="512" y="2262"/>
              </a:cxn>
              <a:cxn ang="0">
                <a:pos x="684" y="2382"/>
              </a:cxn>
              <a:cxn ang="0">
                <a:pos x="874" y="2484"/>
              </a:cxn>
              <a:cxn ang="0">
                <a:pos x="1086" y="2564"/>
              </a:cxn>
              <a:cxn ang="0">
                <a:pos x="1314" y="2622"/>
              </a:cxn>
              <a:cxn ang="0">
                <a:pos x="1558" y="2654"/>
              </a:cxn>
              <a:cxn ang="0">
                <a:pos x="1818" y="2658"/>
              </a:cxn>
              <a:cxn ang="0">
                <a:pos x="2090" y="2632"/>
              </a:cxn>
              <a:cxn ang="0">
                <a:pos x="2374" y="2574"/>
              </a:cxn>
              <a:cxn ang="0">
                <a:pos x="2544" y="2912"/>
              </a:cxn>
              <a:cxn ang="0">
                <a:pos x="1868" y="1552"/>
              </a:cxn>
              <a:cxn ang="0">
                <a:pos x="1956" y="1914"/>
              </a:cxn>
              <a:cxn ang="0">
                <a:pos x="1788" y="1936"/>
              </a:cxn>
              <a:cxn ang="0">
                <a:pos x="1616" y="1934"/>
              </a:cxn>
              <a:cxn ang="0">
                <a:pos x="1442" y="1912"/>
              </a:cxn>
              <a:cxn ang="0">
                <a:pos x="1272" y="1872"/>
              </a:cxn>
              <a:cxn ang="0">
                <a:pos x="1108" y="1812"/>
              </a:cxn>
              <a:cxn ang="0">
                <a:pos x="952" y="1736"/>
              </a:cxn>
              <a:cxn ang="0">
                <a:pos x="810" y="1646"/>
              </a:cxn>
              <a:cxn ang="0">
                <a:pos x="684" y="1542"/>
              </a:cxn>
              <a:cxn ang="0">
                <a:pos x="578" y="1428"/>
              </a:cxn>
              <a:cxn ang="0">
                <a:pos x="494" y="1304"/>
              </a:cxn>
              <a:cxn ang="0">
                <a:pos x="438" y="1170"/>
              </a:cxn>
              <a:cxn ang="0">
                <a:pos x="410" y="1032"/>
              </a:cxn>
              <a:cxn ang="0">
                <a:pos x="416" y="888"/>
              </a:cxn>
              <a:cxn ang="0">
                <a:pos x="460" y="742"/>
              </a:cxn>
              <a:cxn ang="0">
                <a:pos x="544" y="592"/>
              </a:cxn>
              <a:cxn ang="0">
                <a:pos x="670" y="444"/>
              </a:cxn>
              <a:cxn ang="0">
                <a:pos x="844" y="298"/>
              </a:cxn>
              <a:cxn ang="0">
                <a:pos x="1070" y="154"/>
              </a:cxn>
              <a:cxn ang="0">
                <a:pos x="1348" y="16"/>
              </a:cxn>
              <a:cxn ang="0">
                <a:pos x="1244" y="0"/>
              </a:cxn>
              <a:cxn ang="0">
                <a:pos x="2820" y="1934"/>
              </a:cxn>
              <a:cxn ang="0">
                <a:pos x="2820" y="1934"/>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rgbClr val="33CCCC"/>
              </a:gs>
              <a:gs pos="100000">
                <a:srgbClr val="009999"/>
              </a:gs>
            </a:gsLst>
            <a:lin ang="5400000" scaled="1"/>
          </a:gradFill>
          <a:ln w="0">
            <a:noFill/>
            <a:prstDash val="solid"/>
            <a:round/>
            <a:headEnd/>
            <a:tailEnd/>
          </a:ln>
          <a:effectLst>
            <a:outerShdw dist="206741" dir="8249373" algn="ctr" rotWithShape="0">
              <a:schemeClr val="tx2">
                <a:alpha val="50000"/>
              </a:schemeClr>
            </a:outerShdw>
          </a:effectLst>
        </p:spPr>
        <p:txBody>
          <a:bodyPr/>
          <a:lstStyle/>
          <a:p>
            <a:pPr eaLnBrk="1" hangingPunct="1">
              <a:defRPr/>
            </a:pPr>
            <a:endParaRPr lang="tr-TR" sz="2200" b="1">
              <a:solidFill>
                <a:schemeClr val="accent1"/>
              </a:solidFill>
              <a:latin typeface="Verdana" pitchFamily="34" charset="0"/>
            </a:endParaRPr>
          </a:p>
        </p:txBody>
      </p:sp>
      <p:grpSp>
        <p:nvGrpSpPr>
          <p:cNvPr id="95244" name="Group 31"/>
          <p:cNvGrpSpPr>
            <a:grpSpLocks/>
          </p:cNvGrpSpPr>
          <p:nvPr/>
        </p:nvGrpSpPr>
        <p:grpSpPr bwMode="auto">
          <a:xfrm>
            <a:off x="857250" y="2786063"/>
            <a:ext cx="1714500" cy="1357312"/>
            <a:chOff x="625" y="1920"/>
            <a:chExt cx="993" cy="1011"/>
          </a:xfrm>
        </p:grpSpPr>
        <p:sp>
          <p:nvSpPr>
            <p:cNvPr id="95245" name="Oval 12"/>
            <p:cNvSpPr>
              <a:spLocks noChangeArrowheads="1"/>
            </p:cNvSpPr>
            <p:nvPr/>
          </p:nvSpPr>
          <p:spPr bwMode="gray">
            <a:xfrm>
              <a:off x="625" y="1920"/>
              <a:ext cx="993" cy="1011"/>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eaLnBrk="1" hangingPunct="1"/>
              <a:endParaRPr lang="tr-TR" sz="2200" b="1">
                <a:latin typeface="Verdana" pitchFamily="34" charset="0"/>
              </a:endParaRPr>
            </a:p>
          </p:txBody>
        </p:sp>
        <p:sp>
          <p:nvSpPr>
            <p:cNvPr id="95246" name="Oval 13"/>
            <p:cNvSpPr>
              <a:spLocks noChangeArrowheads="1"/>
            </p:cNvSpPr>
            <p:nvPr/>
          </p:nvSpPr>
          <p:spPr bwMode="gray">
            <a:xfrm>
              <a:off x="637" y="1925"/>
              <a:ext cx="970" cy="987"/>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eaLnBrk="1" hangingPunct="1"/>
              <a:endParaRPr lang="tr-TR" sz="2200" b="1">
                <a:latin typeface="Verdana" pitchFamily="34" charset="0"/>
              </a:endParaRPr>
            </a:p>
          </p:txBody>
        </p:sp>
        <p:sp>
          <p:nvSpPr>
            <p:cNvPr id="95247" name="Oval 14"/>
            <p:cNvSpPr>
              <a:spLocks noChangeArrowheads="1"/>
            </p:cNvSpPr>
            <p:nvPr/>
          </p:nvSpPr>
          <p:spPr bwMode="gray">
            <a:xfrm>
              <a:off x="648" y="1935"/>
              <a:ext cx="922" cy="922"/>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eaLnBrk="1" hangingPunct="1"/>
              <a:endParaRPr lang="tr-TR" sz="2200" b="1">
                <a:latin typeface="Verdana" pitchFamily="34" charset="0"/>
              </a:endParaRPr>
            </a:p>
          </p:txBody>
        </p:sp>
        <p:sp>
          <p:nvSpPr>
            <p:cNvPr id="95248" name="Oval 15"/>
            <p:cNvSpPr>
              <a:spLocks noChangeArrowheads="1"/>
            </p:cNvSpPr>
            <p:nvPr/>
          </p:nvSpPr>
          <p:spPr bwMode="gray">
            <a:xfrm>
              <a:off x="667" y="2042"/>
              <a:ext cx="821" cy="74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eaLnBrk="1" hangingPunct="1"/>
              <a:r>
                <a:rPr lang="tr-TR" b="1">
                  <a:cs typeface="Arial" charset="0"/>
                </a:rPr>
                <a:t>Yetişkinler</a:t>
              </a:r>
            </a:p>
          </p:txBody>
        </p:sp>
      </p:grpSp>
      <p:grpSp>
        <p:nvGrpSpPr>
          <p:cNvPr id="95249" name="Group 30"/>
          <p:cNvGrpSpPr>
            <a:grpSpLocks/>
          </p:cNvGrpSpPr>
          <p:nvPr/>
        </p:nvGrpSpPr>
        <p:grpSpPr bwMode="auto">
          <a:xfrm>
            <a:off x="1357313" y="1571625"/>
            <a:ext cx="1357312" cy="1181100"/>
            <a:chOff x="653" y="1056"/>
            <a:chExt cx="705" cy="688"/>
          </a:xfrm>
        </p:grpSpPr>
        <p:sp>
          <p:nvSpPr>
            <p:cNvPr id="95250" name="Oval 16"/>
            <p:cNvSpPr>
              <a:spLocks noChangeArrowheads="1"/>
            </p:cNvSpPr>
            <p:nvPr/>
          </p:nvSpPr>
          <p:spPr bwMode="gray">
            <a:xfrm>
              <a:off x="653" y="1056"/>
              <a:ext cx="705" cy="688"/>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eaLnBrk="1" hangingPunct="1"/>
              <a:endParaRPr lang="tr-TR" sz="2200" b="1">
                <a:solidFill>
                  <a:schemeClr val="accent1"/>
                </a:solidFill>
                <a:latin typeface="Verdana" pitchFamily="34" charset="0"/>
              </a:endParaRPr>
            </a:p>
          </p:txBody>
        </p:sp>
        <p:sp>
          <p:nvSpPr>
            <p:cNvPr id="95251" name="Oval 17"/>
            <p:cNvSpPr>
              <a:spLocks noChangeArrowheads="1"/>
            </p:cNvSpPr>
            <p:nvPr/>
          </p:nvSpPr>
          <p:spPr bwMode="gray">
            <a:xfrm>
              <a:off x="663" y="1060"/>
              <a:ext cx="687" cy="67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eaLnBrk="1" hangingPunct="1"/>
              <a:endParaRPr lang="tr-TR" sz="2200" b="1">
                <a:solidFill>
                  <a:schemeClr val="accent1"/>
                </a:solidFill>
                <a:latin typeface="Verdana" pitchFamily="34" charset="0"/>
              </a:endParaRPr>
            </a:p>
          </p:txBody>
        </p:sp>
        <p:sp>
          <p:nvSpPr>
            <p:cNvPr id="95252" name="Oval 18"/>
            <p:cNvSpPr>
              <a:spLocks noChangeArrowheads="1"/>
            </p:cNvSpPr>
            <p:nvPr/>
          </p:nvSpPr>
          <p:spPr bwMode="gray">
            <a:xfrm>
              <a:off x="670" y="1066"/>
              <a:ext cx="653" cy="62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eaLnBrk="1" hangingPunct="1"/>
              <a:endParaRPr lang="tr-TR" sz="2200" b="1">
                <a:solidFill>
                  <a:schemeClr val="accent1"/>
                </a:solidFill>
                <a:latin typeface="Verdana" pitchFamily="34" charset="0"/>
              </a:endParaRPr>
            </a:p>
          </p:txBody>
        </p:sp>
        <p:sp>
          <p:nvSpPr>
            <p:cNvPr id="95253" name="Oval 19"/>
            <p:cNvSpPr>
              <a:spLocks noChangeArrowheads="1"/>
            </p:cNvSpPr>
            <p:nvPr/>
          </p:nvSpPr>
          <p:spPr bwMode="gray">
            <a:xfrm>
              <a:off x="708" y="1084"/>
              <a:ext cx="581" cy="50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eaLnBrk="1" hangingPunct="1"/>
              <a:endParaRPr lang="tr-TR" sz="2200" b="1">
                <a:solidFill>
                  <a:schemeClr val="accent1"/>
                </a:solidFill>
                <a:latin typeface="Verdana" pitchFamily="34" charset="0"/>
              </a:endParaRPr>
            </a:p>
          </p:txBody>
        </p:sp>
      </p:grpSp>
      <p:grpSp>
        <p:nvGrpSpPr>
          <p:cNvPr id="95254" name="Group 29"/>
          <p:cNvGrpSpPr>
            <a:grpSpLocks/>
          </p:cNvGrpSpPr>
          <p:nvPr/>
        </p:nvGrpSpPr>
        <p:grpSpPr bwMode="auto">
          <a:xfrm>
            <a:off x="2786063" y="1143000"/>
            <a:ext cx="1285875" cy="1143000"/>
            <a:chOff x="1658" y="768"/>
            <a:chExt cx="469" cy="459"/>
          </a:xfrm>
        </p:grpSpPr>
        <p:sp>
          <p:nvSpPr>
            <p:cNvPr id="95255" name="Oval 20"/>
            <p:cNvSpPr>
              <a:spLocks noChangeArrowheads="1"/>
            </p:cNvSpPr>
            <p:nvPr/>
          </p:nvSpPr>
          <p:spPr bwMode="gray">
            <a:xfrm>
              <a:off x="1658" y="768"/>
              <a:ext cx="469" cy="459"/>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eaLnBrk="1" hangingPunct="1"/>
              <a:endParaRPr lang="tr-TR" sz="2200" b="1">
                <a:solidFill>
                  <a:schemeClr val="accent1"/>
                </a:solidFill>
                <a:latin typeface="Verdana" pitchFamily="34" charset="0"/>
              </a:endParaRPr>
            </a:p>
          </p:txBody>
        </p:sp>
        <p:sp>
          <p:nvSpPr>
            <p:cNvPr id="95256" name="Oval 21"/>
            <p:cNvSpPr>
              <a:spLocks noChangeArrowheads="1"/>
            </p:cNvSpPr>
            <p:nvPr/>
          </p:nvSpPr>
          <p:spPr bwMode="gray">
            <a:xfrm>
              <a:off x="1664" y="770"/>
              <a:ext cx="458" cy="448"/>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eaLnBrk="1" hangingPunct="1"/>
              <a:endParaRPr lang="tr-TR" sz="2200" b="1">
                <a:solidFill>
                  <a:schemeClr val="accent1"/>
                </a:solidFill>
                <a:latin typeface="Verdana" pitchFamily="34" charset="0"/>
              </a:endParaRPr>
            </a:p>
          </p:txBody>
        </p:sp>
        <p:sp>
          <p:nvSpPr>
            <p:cNvPr id="95257" name="Oval 22"/>
            <p:cNvSpPr>
              <a:spLocks noChangeArrowheads="1"/>
            </p:cNvSpPr>
            <p:nvPr/>
          </p:nvSpPr>
          <p:spPr bwMode="gray">
            <a:xfrm>
              <a:off x="1669" y="775"/>
              <a:ext cx="435" cy="41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eaLnBrk="1" hangingPunct="1"/>
              <a:endParaRPr lang="tr-TR" sz="2200" b="1">
                <a:solidFill>
                  <a:schemeClr val="accent1"/>
                </a:solidFill>
                <a:latin typeface="Verdana" pitchFamily="34" charset="0"/>
              </a:endParaRPr>
            </a:p>
          </p:txBody>
        </p:sp>
        <p:sp>
          <p:nvSpPr>
            <p:cNvPr id="95258" name="Oval 23"/>
            <p:cNvSpPr>
              <a:spLocks noChangeArrowheads="1"/>
            </p:cNvSpPr>
            <p:nvPr/>
          </p:nvSpPr>
          <p:spPr bwMode="gray">
            <a:xfrm>
              <a:off x="1694" y="787"/>
              <a:ext cx="387" cy="33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eaLnBrk="1" hangingPunct="1"/>
              <a:endParaRPr lang="tr-TR" sz="2200" b="1">
                <a:solidFill>
                  <a:schemeClr val="accent1"/>
                </a:solidFill>
                <a:latin typeface="Verdana" pitchFamily="34" charset="0"/>
              </a:endParaRPr>
            </a:p>
          </p:txBody>
        </p:sp>
      </p:grpSp>
      <p:sp>
        <p:nvSpPr>
          <p:cNvPr id="95259" name="Text Box 24"/>
          <p:cNvSpPr txBox="1">
            <a:spLocks noChangeArrowheads="1"/>
          </p:cNvSpPr>
          <p:nvPr/>
        </p:nvSpPr>
        <p:spPr bwMode="auto">
          <a:xfrm>
            <a:off x="2843213" y="1487488"/>
            <a:ext cx="1338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tr-TR" b="1">
                <a:solidFill>
                  <a:srgbClr val="000000"/>
                </a:solidFill>
                <a:cs typeface="Arial" charset="0"/>
              </a:rPr>
              <a:t>Öğrenciler</a:t>
            </a:r>
            <a:endParaRPr lang="en-US" b="1">
              <a:solidFill>
                <a:srgbClr val="000000"/>
              </a:solidFill>
              <a:cs typeface="Arial" charset="0"/>
            </a:endParaRPr>
          </a:p>
        </p:txBody>
      </p:sp>
      <p:sp>
        <p:nvSpPr>
          <p:cNvPr id="95260" name="Text Box 25"/>
          <p:cNvSpPr txBox="1">
            <a:spLocks noChangeArrowheads="1"/>
          </p:cNvSpPr>
          <p:nvPr/>
        </p:nvSpPr>
        <p:spPr bwMode="auto">
          <a:xfrm>
            <a:off x="1455738" y="1928813"/>
            <a:ext cx="1044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tr-TR" b="1">
                <a:solidFill>
                  <a:srgbClr val="000000"/>
                </a:solidFill>
                <a:cs typeface="Arial" charset="0"/>
              </a:rPr>
              <a:t>Gençler</a:t>
            </a:r>
            <a:endParaRPr lang="en-US" b="1">
              <a:solidFill>
                <a:srgbClr val="000000"/>
              </a:solidFill>
              <a:cs typeface="Arial" charset="0"/>
            </a:endParaRPr>
          </a:p>
        </p:txBody>
      </p:sp>
      <p:grpSp>
        <p:nvGrpSpPr>
          <p:cNvPr id="95261" name="Group 31"/>
          <p:cNvGrpSpPr>
            <a:grpSpLocks/>
          </p:cNvGrpSpPr>
          <p:nvPr/>
        </p:nvGrpSpPr>
        <p:grpSpPr bwMode="auto">
          <a:xfrm>
            <a:off x="2286000" y="3786188"/>
            <a:ext cx="1865313" cy="1676400"/>
            <a:chOff x="625" y="1920"/>
            <a:chExt cx="993" cy="1011"/>
          </a:xfrm>
        </p:grpSpPr>
        <p:sp>
          <p:nvSpPr>
            <p:cNvPr id="95262" name="Oval 12"/>
            <p:cNvSpPr>
              <a:spLocks noChangeArrowheads="1"/>
            </p:cNvSpPr>
            <p:nvPr/>
          </p:nvSpPr>
          <p:spPr bwMode="gray">
            <a:xfrm>
              <a:off x="625" y="1920"/>
              <a:ext cx="993" cy="1011"/>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eaLnBrk="1" hangingPunct="1"/>
              <a:endParaRPr lang="tr-TR" sz="2200" b="1">
                <a:solidFill>
                  <a:schemeClr val="accent1"/>
                </a:solidFill>
                <a:latin typeface="Verdana" pitchFamily="34" charset="0"/>
              </a:endParaRPr>
            </a:p>
          </p:txBody>
        </p:sp>
        <p:sp>
          <p:nvSpPr>
            <p:cNvPr id="95263" name="Oval 13"/>
            <p:cNvSpPr>
              <a:spLocks noChangeArrowheads="1"/>
            </p:cNvSpPr>
            <p:nvPr/>
          </p:nvSpPr>
          <p:spPr bwMode="gray">
            <a:xfrm>
              <a:off x="637" y="1925"/>
              <a:ext cx="970" cy="987"/>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eaLnBrk="1" hangingPunct="1"/>
              <a:endParaRPr lang="tr-TR" sz="2200" b="1">
                <a:solidFill>
                  <a:schemeClr val="accent1"/>
                </a:solidFill>
                <a:latin typeface="Verdana" pitchFamily="34" charset="0"/>
              </a:endParaRPr>
            </a:p>
          </p:txBody>
        </p:sp>
        <p:sp>
          <p:nvSpPr>
            <p:cNvPr id="95264" name="Oval 14"/>
            <p:cNvSpPr>
              <a:spLocks noChangeArrowheads="1"/>
            </p:cNvSpPr>
            <p:nvPr/>
          </p:nvSpPr>
          <p:spPr bwMode="gray">
            <a:xfrm>
              <a:off x="648" y="1935"/>
              <a:ext cx="922" cy="922"/>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eaLnBrk="1" hangingPunct="1"/>
              <a:endParaRPr lang="tr-TR" sz="2200" b="1">
                <a:solidFill>
                  <a:schemeClr val="accent1"/>
                </a:solidFill>
                <a:latin typeface="Verdana" pitchFamily="34" charset="0"/>
              </a:endParaRPr>
            </a:p>
          </p:txBody>
        </p:sp>
        <p:sp>
          <p:nvSpPr>
            <p:cNvPr id="95265" name="Oval 15"/>
            <p:cNvSpPr>
              <a:spLocks noChangeArrowheads="1"/>
            </p:cNvSpPr>
            <p:nvPr/>
          </p:nvSpPr>
          <p:spPr bwMode="gray">
            <a:xfrm>
              <a:off x="625" y="1982"/>
              <a:ext cx="821" cy="74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eaLnBrk="1" hangingPunct="1"/>
              <a:endParaRPr lang="tr-TR" b="1">
                <a:solidFill>
                  <a:schemeClr val="bg1"/>
                </a:solidFill>
                <a:cs typeface="Arial" charset="0"/>
              </a:endParaRPr>
            </a:p>
            <a:p>
              <a:pPr eaLnBrk="1" hangingPunct="1"/>
              <a:endParaRPr lang="tr-TR" b="1">
                <a:solidFill>
                  <a:schemeClr val="bg1"/>
                </a:solidFill>
                <a:cs typeface="Arial" charset="0"/>
              </a:endParaRPr>
            </a:p>
            <a:p>
              <a:pPr eaLnBrk="1" hangingPunct="1"/>
              <a:r>
                <a:rPr lang="tr-TR" b="1">
                  <a:cs typeface="Arial" charset="0"/>
                </a:rPr>
                <a:t>Özel eğitime </a:t>
              </a:r>
            </a:p>
            <a:p>
              <a:pPr eaLnBrk="1" hangingPunct="1"/>
              <a:r>
                <a:rPr lang="tr-TR" b="1">
                  <a:cs typeface="Arial" charset="0"/>
                </a:rPr>
                <a:t>ihtiyacı olan </a:t>
              </a:r>
            </a:p>
            <a:p>
              <a:pPr eaLnBrk="1" hangingPunct="1"/>
              <a:r>
                <a:rPr lang="tr-TR" b="1">
                  <a:cs typeface="Arial" charset="0"/>
                </a:rPr>
                <a:t>bireyler</a:t>
              </a:r>
            </a:p>
            <a:p>
              <a:pPr eaLnBrk="1" hangingPunct="1"/>
              <a:endParaRPr lang="tr-TR" sz="2200" b="1">
                <a:latin typeface="Verdana" pitchFamily="34" charset="0"/>
              </a:endParaRPr>
            </a:p>
          </p:txBody>
        </p:sp>
      </p:grpSp>
      <p:sp>
        <p:nvSpPr>
          <p:cNvPr id="95266" name="41 Dikdörtgen"/>
          <p:cNvSpPr>
            <a:spLocks noChangeArrowheads="1"/>
          </p:cNvSpPr>
          <p:nvPr/>
        </p:nvSpPr>
        <p:spPr bwMode="auto">
          <a:xfrm>
            <a:off x="2563813" y="3228975"/>
            <a:ext cx="25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tr-TR" sz="2000">
                <a:solidFill>
                  <a:schemeClr val="bg1"/>
                </a:solidFill>
                <a:cs typeface="Arial" charset="0"/>
              </a:rPr>
              <a:t> </a:t>
            </a:r>
            <a:endParaRPr lang="tr-TR" sz="2200" b="1">
              <a:solidFill>
                <a:schemeClr val="accent1"/>
              </a:solidFill>
              <a:latin typeface="Verdana" pitchFamily="34" charset="0"/>
            </a:endParaRPr>
          </a:p>
        </p:txBody>
      </p:sp>
      <p:grpSp>
        <p:nvGrpSpPr>
          <p:cNvPr id="95267" name="Group 31"/>
          <p:cNvGrpSpPr>
            <a:grpSpLocks/>
          </p:cNvGrpSpPr>
          <p:nvPr/>
        </p:nvGrpSpPr>
        <p:grpSpPr bwMode="auto">
          <a:xfrm>
            <a:off x="4211638" y="4437063"/>
            <a:ext cx="1865312" cy="1604962"/>
            <a:chOff x="625" y="1920"/>
            <a:chExt cx="993" cy="1011"/>
          </a:xfrm>
        </p:grpSpPr>
        <p:sp>
          <p:nvSpPr>
            <p:cNvPr id="95268" name="Oval 12"/>
            <p:cNvSpPr>
              <a:spLocks noChangeArrowheads="1"/>
            </p:cNvSpPr>
            <p:nvPr/>
          </p:nvSpPr>
          <p:spPr bwMode="gray">
            <a:xfrm>
              <a:off x="625" y="1920"/>
              <a:ext cx="993" cy="1011"/>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eaLnBrk="1" hangingPunct="1"/>
              <a:endParaRPr lang="tr-TR" sz="2200" b="1">
                <a:solidFill>
                  <a:schemeClr val="accent1"/>
                </a:solidFill>
                <a:latin typeface="Verdana" pitchFamily="34" charset="0"/>
              </a:endParaRPr>
            </a:p>
          </p:txBody>
        </p:sp>
        <p:sp>
          <p:nvSpPr>
            <p:cNvPr id="95269" name="Oval 13"/>
            <p:cNvSpPr>
              <a:spLocks noChangeArrowheads="1"/>
            </p:cNvSpPr>
            <p:nvPr/>
          </p:nvSpPr>
          <p:spPr bwMode="gray">
            <a:xfrm>
              <a:off x="637" y="1925"/>
              <a:ext cx="970" cy="987"/>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eaLnBrk="1" hangingPunct="1"/>
              <a:endParaRPr lang="tr-TR" sz="2200" b="1">
                <a:solidFill>
                  <a:schemeClr val="accent1"/>
                </a:solidFill>
                <a:latin typeface="Verdana" pitchFamily="34" charset="0"/>
              </a:endParaRPr>
            </a:p>
          </p:txBody>
        </p:sp>
        <p:sp>
          <p:nvSpPr>
            <p:cNvPr id="95270" name="Oval 14"/>
            <p:cNvSpPr>
              <a:spLocks noChangeArrowheads="1"/>
            </p:cNvSpPr>
            <p:nvPr/>
          </p:nvSpPr>
          <p:spPr bwMode="gray">
            <a:xfrm>
              <a:off x="648" y="1935"/>
              <a:ext cx="922" cy="922"/>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eaLnBrk="1" hangingPunct="1"/>
              <a:endParaRPr lang="tr-TR" sz="2200" b="1">
                <a:solidFill>
                  <a:schemeClr val="accent1"/>
                </a:solidFill>
                <a:latin typeface="Verdana" pitchFamily="34" charset="0"/>
              </a:endParaRPr>
            </a:p>
          </p:txBody>
        </p:sp>
        <p:sp>
          <p:nvSpPr>
            <p:cNvPr id="95271" name="Oval 15"/>
            <p:cNvSpPr>
              <a:spLocks noChangeArrowheads="1"/>
            </p:cNvSpPr>
            <p:nvPr/>
          </p:nvSpPr>
          <p:spPr bwMode="gray">
            <a:xfrm>
              <a:off x="667" y="2042"/>
              <a:ext cx="821" cy="74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eaLnBrk="1" hangingPunct="1"/>
              <a:r>
                <a:rPr lang="tr-TR" b="1">
                  <a:cs typeface="Arial" charset="0"/>
                </a:rPr>
                <a:t>İşsizler</a:t>
              </a:r>
            </a:p>
          </p:txBody>
        </p:sp>
      </p:grpSp>
      <p:grpSp>
        <p:nvGrpSpPr>
          <p:cNvPr id="95272" name="Group 30"/>
          <p:cNvGrpSpPr>
            <a:grpSpLocks/>
          </p:cNvGrpSpPr>
          <p:nvPr/>
        </p:nvGrpSpPr>
        <p:grpSpPr bwMode="auto">
          <a:xfrm>
            <a:off x="6072188" y="4429125"/>
            <a:ext cx="1571625" cy="1395413"/>
            <a:chOff x="653" y="1056"/>
            <a:chExt cx="705" cy="688"/>
          </a:xfrm>
        </p:grpSpPr>
        <p:sp>
          <p:nvSpPr>
            <p:cNvPr id="95273" name="Oval 16"/>
            <p:cNvSpPr>
              <a:spLocks noChangeArrowheads="1"/>
            </p:cNvSpPr>
            <p:nvPr/>
          </p:nvSpPr>
          <p:spPr bwMode="gray">
            <a:xfrm>
              <a:off x="653" y="1056"/>
              <a:ext cx="705" cy="688"/>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eaLnBrk="1" hangingPunct="1"/>
              <a:endParaRPr lang="tr-TR" sz="2200" b="1">
                <a:solidFill>
                  <a:schemeClr val="accent1"/>
                </a:solidFill>
                <a:latin typeface="Verdana" pitchFamily="34" charset="0"/>
              </a:endParaRPr>
            </a:p>
          </p:txBody>
        </p:sp>
        <p:sp>
          <p:nvSpPr>
            <p:cNvPr id="95274" name="Oval 17"/>
            <p:cNvSpPr>
              <a:spLocks noChangeArrowheads="1"/>
            </p:cNvSpPr>
            <p:nvPr/>
          </p:nvSpPr>
          <p:spPr bwMode="gray">
            <a:xfrm>
              <a:off x="663" y="1060"/>
              <a:ext cx="687" cy="67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eaLnBrk="1" hangingPunct="1"/>
              <a:endParaRPr lang="tr-TR" sz="2200" b="1">
                <a:solidFill>
                  <a:schemeClr val="accent1"/>
                </a:solidFill>
                <a:latin typeface="Verdana" pitchFamily="34" charset="0"/>
              </a:endParaRPr>
            </a:p>
          </p:txBody>
        </p:sp>
        <p:sp>
          <p:nvSpPr>
            <p:cNvPr id="95275" name="Oval 18"/>
            <p:cNvSpPr>
              <a:spLocks noChangeArrowheads="1"/>
            </p:cNvSpPr>
            <p:nvPr/>
          </p:nvSpPr>
          <p:spPr bwMode="gray">
            <a:xfrm>
              <a:off x="670" y="1066"/>
              <a:ext cx="653" cy="62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eaLnBrk="1" hangingPunct="1"/>
              <a:endParaRPr lang="tr-TR" sz="2200" b="1">
                <a:solidFill>
                  <a:schemeClr val="accent1"/>
                </a:solidFill>
                <a:latin typeface="Verdana" pitchFamily="34" charset="0"/>
              </a:endParaRPr>
            </a:p>
          </p:txBody>
        </p:sp>
        <p:sp>
          <p:nvSpPr>
            <p:cNvPr id="95276" name="Oval 19"/>
            <p:cNvSpPr>
              <a:spLocks noChangeArrowheads="1"/>
            </p:cNvSpPr>
            <p:nvPr/>
          </p:nvSpPr>
          <p:spPr bwMode="gray">
            <a:xfrm>
              <a:off x="708" y="1084"/>
              <a:ext cx="581" cy="50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eaLnBrk="1" hangingPunct="1"/>
              <a:r>
                <a:rPr lang="tr-TR" b="1">
                  <a:cs typeface="Arial" charset="0"/>
                </a:rPr>
                <a:t>Emekliler</a:t>
              </a:r>
            </a:p>
          </p:txBody>
        </p:sp>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82" name="17 Grup"/>
          <p:cNvGrpSpPr>
            <a:grpSpLocks/>
          </p:cNvGrpSpPr>
          <p:nvPr/>
        </p:nvGrpSpPr>
        <p:grpSpPr bwMode="auto">
          <a:xfrm>
            <a:off x="0" y="214313"/>
            <a:ext cx="8459788" cy="6215062"/>
            <a:chOff x="0" y="214290"/>
            <a:chExt cx="8460000" cy="6215908"/>
          </a:xfrm>
        </p:grpSpPr>
        <p:pic>
          <p:nvPicPr>
            <p:cNvPr id="97283" name="18 Resim" descr="mbs-zemin.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000" y="619231"/>
              <a:ext cx="7560000" cy="560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4" name="Picture 4" descr="trfla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214290"/>
              <a:ext cx="928662" cy="616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13" descr="Untitled-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0042"/>
              <a:ext cx="928662" cy="53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21 Resim" descr="mbs-3.WM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2910" y="5408123"/>
              <a:ext cx="1071570" cy="102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6 Dikdörtgen"/>
          <p:cNvSpPr/>
          <p:nvPr/>
        </p:nvSpPr>
        <p:spPr>
          <a:xfrm>
            <a:off x="1500188" y="1500188"/>
            <a:ext cx="5929312" cy="2308225"/>
          </a:xfrm>
          <a:prstGeom prst="rect">
            <a:avLst/>
          </a:prstGeom>
        </p:spPr>
        <p:txBody>
          <a:bodyPr>
            <a:spAutoFit/>
          </a:bodyPr>
          <a:lstStyle/>
          <a:p>
            <a:pPr algn="ctr" eaLnBrk="1" hangingPunct="1">
              <a:spcBef>
                <a:spcPct val="20000"/>
              </a:spcBef>
              <a:buClr>
                <a:schemeClr val="tx1"/>
              </a:buClr>
              <a:defRPr/>
            </a:pPr>
            <a:endParaRPr lang="tr-TR" sz="2400" b="1" dirty="0">
              <a:solidFill>
                <a:schemeClr val="accent1">
                  <a:lumMod val="75000"/>
                </a:schemeClr>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a:p>
            <a:pPr algn="ctr" eaLnBrk="1" hangingPunct="1">
              <a:spcBef>
                <a:spcPct val="20000"/>
              </a:spcBef>
              <a:buClr>
                <a:schemeClr val="tx1"/>
              </a:buClr>
              <a:defRPr/>
            </a:pPr>
            <a:endParaRPr lang="tr-TR" sz="2000" b="1" dirty="0">
              <a:solidFill>
                <a:schemeClr val="tx2"/>
              </a:solidFill>
            </a:endParaRPr>
          </a:p>
        </p:txBody>
      </p:sp>
      <p:sp>
        <p:nvSpPr>
          <p:cNvPr id="11" name="10 Dikdörtgen"/>
          <p:cNvSpPr/>
          <p:nvPr/>
        </p:nvSpPr>
        <p:spPr>
          <a:xfrm>
            <a:off x="1571625" y="2143125"/>
            <a:ext cx="5715000" cy="769938"/>
          </a:xfrm>
          <a:prstGeom prst="rect">
            <a:avLst/>
          </a:prstGeom>
        </p:spPr>
        <p:txBody>
          <a:bodyPr>
            <a:spAutoFit/>
          </a:bodyPr>
          <a:lstStyle/>
          <a:p>
            <a:pPr eaLnBrk="1" hangingPunct="1">
              <a:defRPr/>
            </a:pPr>
            <a:endParaRPr lang="tr-TR" sz="2200" b="1" dirty="0">
              <a:solidFill>
                <a:schemeClr val="accent2">
                  <a:lumMod val="75000"/>
                </a:schemeClr>
              </a:solidFill>
              <a:latin typeface="Verdana" pitchFamily="34" charset="0"/>
            </a:endParaRPr>
          </a:p>
          <a:p>
            <a:pPr eaLnBrk="1" hangingPunct="1">
              <a:defRPr/>
            </a:pPr>
            <a:endParaRPr lang="tr-TR" sz="2200" b="1" dirty="0">
              <a:solidFill>
                <a:schemeClr val="accent2">
                  <a:lumMod val="75000"/>
                </a:schemeClr>
              </a:solidFill>
              <a:latin typeface="Verdana" pitchFamily="34" charset="0"/>
            </a:endParaRPr>
          </a:p>
        </p:txBody>
      </p:sp>
      <p:sp>
        <p:nvSpPr>
          <p:cNvPr id="97289" name="8 Dikdörtgen"/>
          <p:cNvSpPr>
            <a:spLocks noChangeArrowheads="1"/>
          </p:cNvSpPr>
          <p:nvPr/>
        </p:nvSpPr>
        <p:spPr bwMode="auto">
          <a:xfrm>
            <a:off x="1500188" y="1500188"/>
            <a:ext cx="550068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endParaRPr lang="tr-TR" sz="2400" b="1">
              <a:solidFill>
                <a:schemeClr val="accent1"/>
              </a:solidFill>
              <a:latin typeface="Verdana" pitchFamily="34" charset="0"/>
            </a:endParaRPr>
          </a:p>
          <a:p>
            <a:pPr algn="ctr" eaLnBrk="1" hangingPunct="1"/>
            <a:endParaRPr lang="tr-TR" sz="2400" b="1">
              <a:solidFill>
                <a:schemeClr val="accent1"/>
              </a:solidFill>
              <a:latin typeface="Verdana" pitchFamily="34" charset="0"/>
            </a:endParaRPr>
          </a:p>
          <a:p>
            <a:pPr algn="ctr" eaLnBrk="1" hangingPunct="1"/>
            <a:endParaRPr lang="tr-TR" sz="2200" b="1">
              <a:solidFill>
                <a:schemeClr val="accent1"/>
              </a:solidFill>
              <a:latin typeface="Verdana" pitchFamily="34" charset="0"/>
            </a:endParaRPr>
          </a:p>
        </p:txBody>
      </p:sp>
      <p:sp>
        <p:nvSpPr>
          <p:cNvPr id="97290" name="11 Dikdörtgen"/>
          <p:cNvSpPr>
            <a:spLocks noChangeArrowheads="1"/>
          </p:cNvSpPr>
          <p:nvPr/>
        </p:nvSpPr>
        <p:spPr bwMode="auto">
          <a:xfrm>
            <a:off x="1285875" y="1785938"/>
            <a:ext cx="6929438"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buFont typeface="Wingdings" pitchFamily="2" charset="2"/>
              <a:buChar char="Ø"/>
            </a:pPr>
            <a:r>
              <a:rPr lang="tr-TR" sz="2000">
                <a:solidFill>
                  <a:schemeClr val="accent1"/>
                </a:solidFill>
                <a:latin typeface="Verdana" pitchFamily="34" charset="0"/>
              </a:rPr>
              <a:t>Mesleki rehberlik çalışmalarına  her yaştan bireylerin erişimini  sağlamak,</a:t>
            </a:r>
          </a:p>
          <a:p>
            <a:pPr eaLnBrk="1" hangingPunct="1">
              <a:lnSpc>
                <a:spcPct val="150000"/>
              </a:lnSpc>
              <a:buFont typeface="Wingdings" pitchFamily="2" charset="2"/>
              <a:buChar char="Ø"/>
            </a:pPr>
            <a:r>
              <a:rPr lang="tr-TR" sz="2000">
                <a:solidFill>
                  <a:schemeClr val="accent1"/>
                </a:solidFill>
                <a:latin typeface="Verdana" pitchFamily="34" charset="0"/>
              </a:rPr>
              <a:t>Mesleki rehberlik çalışmalarını  yaygınlaştırmak,</a:t>
            </a:r>
          </a:p>
          <a:p>
            <a:pPr eaLnBrk="1" hangingPunct="1">
              <a:lnSpc>
                <a:spcPct val="150000"/>
              </a:lnSpc>
              <a:buFont typeface="Wingdings" pitchFamily="2" charset="2"/>
              <a:buChar char="Ø"/>
            </a:pPr>
            <a:r>
              <a:rPr lang="tr-TR" sz="2000">
                <a:solidFill>
                  <a:schemeClr val="accent1"/>
                </a:solidFill>
                <a:latin typeface="Verdana" pitchFamily="34" charset="0"/>
              </a:rPr>
              <a:t>MEB, İŞKUR ve diğer kurum ve kuruluşlar kapsamında verilen mesleki rehberlik çalışmalarına destek sağlamak,</a:t>
            </a:r>
          </a:p>
          <a:p>
            <a:pPr eaLnBrk="1" hangingPunct="1">
              <a:lnSpc>
                <a:spcPct val="150000"/>
              </a:lnSpc>
              <a:buFont typeface="Wingdings" pitchFamily="2" charset="2"/>
              <a:buChar char="Ø"/>
            </a:pPr>
            <a:r>
              <a:rPr lang="tr-TR" sz="2000">
                <a:solidFill>
                  <a:schemeClr val="accent1"/>
                </a:solidFill>
                <a:latin typeface="Verdana" pitchFamily="34" charset="0"/>
              </a:rPr>
              <a:t>Ülke  genelinde  farklı kurum ve kuruluşlar arasında verilen mesleki rehberlik çalışmalarında eşgüdüm sağlamak.</a:t>
            </a:r>
          </a:p>
        </p:txBody>
      </p:sp>
      <p:sp>
        <p:nvSpPr>
          <p:cNvPr id="12" name="11 Dikdörtgen"/>
          <p:cNvSpPr/>
          <p:nvPr/>
        </p:nvSpPr>
        <p:spPr>
          <a:xfrm>
            <a:off x="1357290" y="857232"/>
            <a:ext cx="6572296" cy="714380"/>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tr-TR" sz="2200" b="1" dirty="0">
                <a:solidFill>
                  <a:srgbClr val="FFFFFF"/>
                </a:solidFill>
                <a:latin typeface="Arial" charset="0"/>
                <a:cs typeface="Times New Roman" pitchFamily="18" charset="0"/>
              </a:rPr>
              <a:t> Neden MBS?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8" name="9 Grup"/>
          <p:cNvGrpSpPr>
            <a:grpSpLocks/>
          </p:cNvGrpSpPr>
          <p:nvPr/>
        </p:nvGrpSpPr>
        <p:grpSpPr bwMode="auto">
          <a:xfrm>
            <a:off x="285750" y="71438"/>
            <a:ext cx="8101013" cy="6704012"/>
            <a:chOff x="-391690" y="-1056"/>
            <a:chExt cx="8883872" cy="6736259"/>
          </a:xfrm>
        </p:grpSpPr>
        <p:pic>
          <p:nvPicPr>
            <p:cNvPr id="101379" name="10 Resim" descr="mbs-zemin.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694" y="788518"/>
              <a:ext cx="7630488" cy="56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0" name="Picture 4" descr="trfla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1988" y="-1056"/>
              <a:ext cx="928662" cy="616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Picture 13" descr="Untitled-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386" y="544997"/>
              <a:ext cx="928662" cy="53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13 Resim" descr="mbs-3.WM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5839" y="5444498"/>
              <a:ext cx="1139189" cy="108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3" name="14 Metin kutusu"/>
            <p:cNvSpPr txBox="1">
              <a:spLocks noChangeArrowheads="1"/>
            </p:cNvSpPr>
            <p:nvPr/>
          </p:nvSpPr>
          <p:spPr bwMode="auto">
            <a:xfrm>
              <a:off x="-391690" y="6459247"/>
              <a:ext cx="1244989" cy="27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tr-TR" sz="1200">
                  <a:cs typeface="Arial" charset="0"/>
                </a:rPr>
                <a:t>mbs.meb.gov.tr</a:t>
              </a:r>
            </a:p>
          </p:txBody>
        </p:sp>
      </p:grpSp>
      <p:sp>
        <p:nvSpPr>
          <p:cNvPr id="9" name="8 Dikdörtgen"/>
          <p:cNvSpPr/>
          <p:nvPr/>
        </p:nvSpPr>
        <p:spPr>
          <a:xfrm>
            <a:off x="2428860" y="1000108"/>
            <a:ext cx="5286412" cy="785492"/>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lnSpc>
                <a:spcPct val="90000"/>
              </a:lnSpc>
              <a:buFont typeface="Wingdings 2" pitchFamily="18" charset="2"/>
              <a:buNone/>
              <a:defRPr/>
            </a:pPr>
            <a:r>
              <a:rPr lang="tr-TR" sz="2400" b="1" dirty="0">
                <a:solidFill>
                  <a:srgbClr val="FFFFFF"/>
                </a:solidFill>
                <a:latin typeface="Arial" charset="0"/>
                <a:cs typeface="Arial" charset="0"/>
              </a:rPr>
              <a:t>MBS ile kazançlarımız…</a:t>
            </a:r>
          </a:p>
        </p:txBody>
      </p:sp>
      <p:sp>
        <p:nvSpPr>
          <p:cNvPr id="101387" name="10 Dikdörtgen"/>
          <p:cNvSpPr>
            <a:spLocks noChangeArrowheads="1"/>
          </p:cNvSpPr>
          <p:nvPr/>
        </p:nvSpPr>
        <p:spPr bwMode="auto">
          <a:xfrm>
            <a:off x="2286000" y="2214563"/>
            <a:ext cx="61436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buFont typeface="Wingdings" pitchFamily="2" charset="2"/>
              <a:buChar char="Ø"/>
            </a:pPr>
            <a:endParaRPr lang="tr-TR" sz="2000">
              <a:solidFill>
                <a:schemeClr val="bg1"/>
              </a:solidFill>
              <a:cs typeface="Arial" charset="0"/>
            </a:endParaRPr>
          </a:p>
        </p:txBody>
      </p:sp>
      <p:sp>
        <p:nvSpPr>
          <p:cNvPr id="101388" name="10 Dikdörtgen"/>
          <p:cNvSpPr>
            <a:spLocks noChangeArrowheads="1"/>
          </p:cNvSpPr>
          <p:nvPr/>
        </p:nvSpPr>
        <p:spPr bwMode="auto">
          <a:xfrm>
            <a:off x="2286000" y="1928813"/>
            <a:ext cx="52863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0000"/>
              </a:lnSpc>
              <a:buFont typeface="Wingdings 2" pitchFamily="18" charset="2"/>
              <a:buNone/>
            </a:pPr>
            <a:endParaRPr lang="tr-TR" b="1">
              <a:solidFill>
                <a:schemeClr val="accent1"/>
              </a:solidFill>
              <a:cs typeface="Arial" charset="0"/>
            </a:endParaRPr>
          </a:p>
          <a:p>
            <a:pPr eaLnBrk="1" hangingPunct="1">
              <a:lnSpc>
                <a:spcPct val="90000"/>
              </a:lnSpc>
            </a:pPr>
            <a:endParaRPr lang="tr-TR" sz="2000">
              <a:solidFill>
                <a:schemeClr val="bg1"/>
              </a:solidFill>
              <a:latin typeface="Verdana" pitchFamily="34" charset="0"/>
            </a:endParaRPr>
          </a:p>
        </p:txBody>
      </p:sp>
      <p:sp>
        <p:nvSpPr>
          <p:cNvPr id="101389" name="11 Dikdörtgen"/>
          <p:cNvSpPr>
            <a:spLocks noChangeArrowheads="1"/>
          </p:cNvSpPr>
          <p:nvPr/>
        </p:nvSpPr>
        <p:spPr bwMode="auto">
          <a:xfrm>
            <a:off x="1785938" y="1857375"/>
            <a:ext cx="6357937"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20000"/>
              </a:lnSpc>
              <a:buFont typeface="Wingdings" pitchFamily="2" charset="2"/>
              <a:buChar char="ü"/>
            </a:pPr>
            <a:r>
              <a:rPr lang="tr-TR" sz="2400" b="1">
                <a:solidFill>
                  <a:srgbClr val="002060"/>
                </a:solidFill>
                <a:latin typeface="Verdana" pitchFamily="34" charset="0"/>
              </a:rPr>
              <a:t> </a:t>
            </a:r>
            <a:r>
              <a:rPr lang="tr-TR" sz="2000">
                <a:solidFill>
                  <a:srgbClr val="002060"/>
                </a:solidFill>
                <a:cs typeface="Arial" charset="0"/>
              </a:rPr>
              <a:t>Hizmetlerin web tabanlı  olarak tüm hedef  gruplara “her an/her yerden</a:t>
            </a:r>
            <a:r>
              <a:rPr lang="tr-TR" sz="2400">
                <a:solidFill>
                  <a:srgbClr val="002060"/>
                </a:solidFill>
                <a:cs typeface="Arial" charset="0"/>
              </a:rPr>
              <a:t>” </a:t>
            </a:r>
            <a:r>
              <a:rPr lang="tr-TR" sz="2000">
                <a:solidFill>
                  <a:srgbClr val="002060"/>
                </a:solidFill>
                <a:cs typeface="Arial" charset="0"/>
              </a:rPr>
              <a:t>erişiminin sağlanması,</a:t>
            </a:r>
          </a:p>
          <a:p>
            <a:pPr eaLnBrk="1" hangingPunct="1">
              <a:lnSpc>
                <a:spcPct val="120000"/>
              </a:lnSpc>
              <a:buFont typeface="Wingdings" pitchFamily="2" charset="2"/>
              <a:buChar char="ü"/>
            </a:pPr>
            <a:r>
              <a:rPr lang="tr-TR" sz="2000">
                <a:solidFill>
                  <a:srgbClr val="002060"/>
                </a:solidFill>
                <a:cs typeface="Arial" charset="0"/>
              </a:rPr>
              <a:t>Kullanıcı bilgilerinin kanıta  dayalı veri tabanı oluşturması, </a:t>
            </a:r>
          </a:p>
          <a:p>
            <a:pPr eaLnBrk="1" hangingPunct="1">
              <a:lnSpc>
                <a:spcPct val="120000"/>
              </a:lnSpc>
              <a:buFont typeface="Wingdings" pitchFamily="2" charset="2"/>
              <a:buChar char="ü"/>
            </a:pPr>
            <a:r>
              <a:rPr lang="tr-TR" sz="2000">
                <a:solidFill>
                  <a:srgbClr val="002060"/>
                </a:solidFill>
                <a:cs typeface="Arial" charset="0"/>
              </a:rPr>
              <a:t>Mesleki kararların oluşturulması sürecinde önemli bir araç olması,</a:t>
            </a:r>
          </a:p>
          <a:p>
            <a:pPr eaLnBrk="1" hangingPunct="1">
              <a:lnSpc>
                <a:spcPct val="120000"/>
              </a:lnSpc>
              <a:buFont typeface="Wingdings" pitchFamily="2" charset="2"/>
              <a:buChar char="ü"/>
            </a:pPr>
            <a:r>
              <a:rPr lang="tr-TR" sz="2000">
                <a:solidFill>
                  <a:srgbClr val="002060"/>
                </a:solidFill>
                <a:cs typeface="Arial" charset="0"/>
              </a:rPr>
              <a:t> Eğitim ve is piyasası bilgilerinin bir arada yer aldığı veritabanı oluşturması,</a:t>
            </a:r>
          </a:p>
          <a:p>
            <a:pPr eaLnBrk="1" hangingPunct="1">
              <a:lnSpc>
                <a:spcPct val="120000"/>
              </a:lnSpc>
              <a:buFont typeface="Wingdings" pitchFamily="2" charset="2"/>
              <a:buChar char="ü"/>
            </a:pPr>
            <a:r>
              <a:rPr lang="tr-TR" sz="2000">
                <a:solidFill>
                  <a:srgbClr val="002060"/>
                </a:solidFill>
                <a:cs typeface="Arial" charset="0"/>
              </a:rPr>
              <a:t>EĞİTEK’in teknolojik alt yapısının güçlendirilmesi </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Dikdörtgen"/>
          <p:cNvSpPr/>
          <p:nvPr/>
        </p:nvSpPr>
        <p:spPr>
          <a:xfrm>
            <a:off x="2428875" y="1000125"/>
            <a:ext cx="5286375" cy="785813"/>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spcBef>
                <a:spcPct val="20000"/>
              </a:spcBef>
              <a:buClr>
                <a:schemeClr val="tx1"/>
              </a:buClr>
              <a:defRPr/>
            </a:pPr>
            <a:r>
              <a:rPr lang="tr-TR" sz="2400" b="1" dirty="0">
                <a:solidFill>
                  <a:schemeClr val="tx1"/>
                </a:solidFill>
                <a:latin typeface="Tahoma" pitchFamily="34" charset="0"/>
              </a:rPr>
              <a:t>MBS’Yİ NASIL KULLANABİLİRİM?</a:t>
            </a:r>
          </a:p>
        </p:txBody>
      </p:sp>
      <p:sp>
        <p:nvSpPr>
          <p:cNvPr id="9219" name="13 Metin kutusu"/>
          <p:cNvSpPr txBox="1">
            <a:spLocks noChangeArrowheads="1"/>
          </p:cNvSpPr>
          <p:nvPr/>
        </p:nvSpPr>
        <p:spPr bwMode="auto">
          <a:xfrm>
            <a:off x="500063" y="1428750"/>
            <a:ext cx="7143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endParaRPr lang="tr-TR" sz="2200" b="1">
              <a:solidFill>
                <a:schemeClr val="accent1"/>
              </a:solidFill>
              <a:latin typeface="Verdana" pitchFamily="34" charset="0"/>
            </a:endParaRPr>
          </a:p>
        </p:txBody>
      </p:sp>
      <p:sp>
        <p:nvSpPr>
          <p:cNvPr id="9220" name="10 Metin kutusu"/>
          <p:cNvSpPr txBox="1">
            <a:spLocks noChangeArrowheads="1"/>
          </p:cNvSpPr>
          <p:nvPr/>
        </p:nvSpPr>
        <p:spPr bwMode="auto">
          <a:xfrm>
            <a:off x="1428750" y="2428875"/>
            <a:ext cx="64293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Times New Roman" pitchFamily="18" charset="0"/>
              </a:defRPr>
            </a:lvl1pPr>
            <a:lvl2pPr>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buFont typeface="Arial" charset="0"/>
              <a:buChar char="•"/>
            </a:pPr>
            <a:r>
              <a:rPr lang="tr-TR" sz="2200" b="1">
                <a:solidFill>
                  <a:srgbClr val="FF0000"/>
                </a:solidFill>
                <a:cs typeface="Arial" charset="0"/>
              </a:rPr>
              <a:t>Üye olmadan</a:t>
            </a:r>
          </a:p>
          <a:p>
            <a:pPr eaLnBrk="1" hangingPunct="1"/>
            <a:endParaRPr lang="tr-TR" sz="2200" b="1">
              <a:solidFill>
                <a:srgbClr val="FF0000"/>
              </a:solidFill>
              <a:cs typeface="Arial" charset="0"/>
            </a:endParaRPr>
          </a:p>
          <a:p>
            <a:pPr eaLnBrk="1" hangingPunct="1">
              <a:buFont typeface="Arial" charset="0"/>
              <a:buChar char="•"/>
            </a:pPr>
            <a:r>
              <a:rPr lang="tr-TR" sz="2200" b="1">
                <a:solidFill>
                  <a:srgbClr val="FF0000"/>
                </a:solidFill>
                <a:cs typeface="Arial" charset="0"/>
              </a:rPr>
              <a:t>Üye olarak:</a:t>
            </a:r>
          </a:p>
          <a:p>
            <a:pPr lvl="1" eaLnBrk="1" hangingPunct="1">
              <a:buFont typeface="Arial" charset="0"/>
              <a:buChar char="•"/>
            </a:pPr>
            <a:endParaRPr lang="tr-TR" sz="2200" b="1">
              <a:solidFill>
                <a:srgbClr val="002060"/>
              </a:solidFill>
              <a:cs typeface="Arial" charset="0"/>
            </a:endParaRPr>
          </a:p>
          <a:p>
            <a:pPr lvl="1" eaLnBrk="1" hangingPunct="1"/>
            <a:r>
              <a:rPr lang="tr-TR" sz="2200" b="1">
                <a:solidFill>
                  <a:srgbClr val="002060"/>
                </a:solidFill>
                <a:cs typeface="Arial" charset="0"/>
              </a:rPr>
              <a:t>Ölçme araçlarını cevaplayarak elde ettiğiniz profillerin saklanabilmesi için sisteme üye olmanız gerekmektedir. Bu sayede zaman içerisindeki gelişiminizi takip edebilirsiniz.</a:t>
            </a:r>
          </a:p>
          <a:p>
            <a:pPr eaLnBrk="1" hangingPunct="1"/>
            <a:endParaRPr lang="tr-TR" sz="2200" b="1">
              <a:solidFill>
                <a:srgbClr val="002060"/>
              </a:solidFill>
              <a:cs typeface="Arial"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Dikdörtgen"/>
          <p:cNvSpPr/>
          <p:nvPr/>
        </p:nvSpPr>
        <p:spPr>
          <a:xfrm>
            <a:off x="2428875" y="1143000"/>
            <a:ext cx="5286375" cy="714375"/>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spcBef>
                <a:spcPct val="20000"/>
              </a:spcBef>
              <a:buClr>
                <a:schemeClr val="tx1"/>
              </a:buClr>
              <a:defRPr/>
            </a:pPr>
            <a:r>
              <a:rPr lang="tr-TR" sz="2000" b="1" dirty="0">
                <a:solidFill>
                  <a:schemeClr val="bg2"/>
                </a:solidFill>
                <a:latin typeface="Tahoma" pitchFamily="34" charset="0"/>
              </a:rPr>
              <a:t>MBS’Yİ ÜYE OLMADAN NASIL KULLANABİLİRİM?</a:t>
            </a:r>
          </a:p>
        </p:txBody>
      </p:sp>
      <p:sp>
        <p:nvSpPr>
          <p:cNvPr id="13" name="12 Slayt Numarası Yer Tutucusu"/>
          <p:cNvSpPr>
            <a:spLocks noGrp="1"/>
          </p:cNvSpPr>
          <p:nvPr>
            <p:ph type="sldNum" sz="quarter" idx="12"/>
          </p:nvPr>
        </p:nvSpPr>
        <p:spPr/>
        <p:txBody>
          <a:bodyPr/>
          <a:lstStyle/>
          <a:p>
            <a:pPr>
              <a:defRPr/>
            </a:pPr>
            <a:fld id="{0D86EBE4-2153-4D04-9D48-1E474E7F8360}" type="slidenum">
              <a:rPr lang="tr-TR"/>
              <a:pPr>
                <a:defRPr/>
              </a:pPr>
              <a:t>8</a:t>
            </a:fld>
            <a:endParaRPr lang="tr-TR"/>
          </a:p>
        </p:txBody>
      </p:sp>
      <p:sp>
        <p:nvSpPr>
          <p:cNvPr id="10244" name="11 Metin kutusu"/>
          <p:cNvSpPr txBox="1">
            <a:spLocks noChangeArrowheads="1"/>
          </p:cNvSpPr>
          <p:nvPr/>
        </p:nvSpPr>
        <p:spPr bwMode="auto">
          <a:xfrm>
            <a:off x="1357313" y="2357438"/>
            <a:ext cx="7000875"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tr-TR" sz="2000" b="1">
                <a:solidFill>
                  <a:srgbClr val="002060"/>
                </a:solidFill>
                <a:cs typeface="Arial" charset="0"/>
              </a:rPr>
              <a:t>MBS’ye  </a:t>
            </a:r>
            <a:r>
              <a:rPr lang="tr-TR" sz="2000" u="sng">
                <a:solidFill>
                  <a:srgbClr val="FF0000"/>
                </a:solidFill>
                <a:cs typeface="Arial" charset="0"/>
              </a:rPr>
              <a:t>http://mbs.meb.gov.tr</a:t>
            </a:r>
            <a:r>
              <a:rPr lang="tr-TR" sz="2000">
                <a:solidFill>
                  <a:srgbClr val="FF0000"/>
                </a:solidFill>
                <a:cs typeface="Arial" charset="0"/>
              </a:rPr>
              <a:t>  </a:t>
            </a:r>
            <a:r>
              <a:rPr lang="tr-TR" sz="2000" b="1">
                <a:solidFill>
                  <a:srgbClr val="002060"/>
                </a:solidFill>
                <a:cs typeface="Arial" charset="0"/>
              </a:rPr>
              <a:t>adresine girerek ulaşabilir,</a:t>
            </a:r>
          </a:p>
          <a:p>
            <a:pPr eaLnBrk="1" hangingPunct="1"/>
            <a:endParaRPr lang="tr-TR" sz="2000" b="1">
              <a:solidFill>
                <a:srgbClr val="002060"/>
              </a:solidFill>
              <a:cs typeface="Arial" charset="0"/>
            </a:endParaRPr>
          </a:p>
          <a:p>
            <a:pPr eaLnBrk="1" hangingPunct="1">
              <a:buFont typeface="Arial" charset="0"/>
              <a:buChar char="•"/>
            </a:pPr>
            <a:r>
              <a:rPr lang="tr-TR" sz="2000" b="1">
                <a:solidFill>
                  <a:srgbClr val="002060"/>
                </a:solidFill>
                <a:cs typeface="Arial" charset="0"/>
              </a:rPr>
              <a:t> Mesleğimiz, </a:t>
            </a:r>
          </a:p>
          <a:p>
            <a:pPr eaLnBrk="1" hangingPunct="1">
              <a:buFont typeface="Arial" charset="0"/>
              <a:buChar char="•"/>
            </a:pPr>
            <a:r>
              <a:rPr lang="tr-TR" sz="2000" b="1">
                <a:solidFill>
                  <a:srgbClr val="002060"/>
                </a:solidFill>
                <a:cs typeface="Arial" charset="0"/>
              </a:rPr>
              <a:t>Eğitim Fırsatlarımız,</a:t>
            </a:r>
          </a:p>
          <a:p>
            <a:pPr eaLnBrk="1" hangingPunct="1">
              <a:buFont typeface="Arial" charset="0"/>
              <a:buChar char="•"/>
            </a:pPr>
            <a:r>
              <a:rPr lang="tr-TR" sz="2000" b="1">
                <a:solidFill>
                  <a:srgbClr val="002060"/>
                </a:solidFill>
                <a:cs typeface="Arial" charset="0"/>
              </a:rPr>
              <a:t> İş Olanaklarımız, </a:t>
            </a:r>
          </a:p>
          <a:p>
            <a:pPr eaLnBrk="1" hangingPunct="1">
              <a:buFont typeface="Arial" charset="0"/>
              <a:buChar char="•"/>
            </a:pPr>
            <a:r>
              <a:rPr lang="tr-TR" sz="2000" b="1">
                <a:solidFill>
                  <a:srgbClr val="002060"/>
                </a:solidFill>
                <a:cs typeface="Arial" charset="0"/>
              </a:rPr>
              <a:t>Aileler, Eğitimciler/Uzmanlar, Uluslararası Hareketlilik”,</a:t>
            </a:r>
          </a:p>
          <a:p>
            <a:pPr eaLnBrk="1" hangingPunct="1">
              <a:buFont typeface="Arial" charset="0"/>
              <a:buChar char="•"/>
            </a:pPr>
            <a:r>
              <a:rPr lang="tr-TR" sz="2000" b="1">
                <a:solidFill>
                  <a:srgbClr val="002060"/>
                </a:solidFill>
                <a:cs typeface="Arial" charset="0"/>
              </a:rPr>
              <a:t> Kaynaklar, </a:t>
            </a:r>
          </a:p>
          <a:p>
            <a:pPr eaLnBrk="1" hangingPunct="1">
              <a:buFont typeface="Arial" charset="0"/>
              <a:buChar char="•"/>
            </a:pPr>
            <a:r>
              <a:rPr lang="tr-TR" sz="2000" b="1">
                <a:solidFill>
                  <a:srgbClr val="002060"/>
                </a:solidFill>
                <a:cs typeface="Arial" charset="0"/>
              </a:rPr>
              <a:t>Sıkça Sorulan Sorular”</a:t>
            </a:r>
          </a:p>
          <a:p>
            <a:pPr eaLnBrk="1" hangingPunct="1"/>
            <a:endParaRPr lang="tr-TR" sz="2000" b="1">
              <a:solidFill>
                <a:srgbClr val="002060"/>
              </a:solidFill>
              <a:cs typeface="Arial" charset="0"/>
            </a:endParaRPr>
          </a:p>
          <a:p>
            <a:pPr eaLnBrk="1" hangingPunct="1"/>
            <a:r>
              <a:rPr lang="tr-TR" sz="2000" b="1">
                <a:solidFill>
                  <a:srgbClr val="002060"/>
                </a:solidFill>
                <a:cs typeface="Arial" charset="0"/>
              </a:rPr>
              <a:t>bölümlerindeki bilgilere sisteme üye olmadan yararlanabilirsiniz.</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 name="9 Grup"/>
          <p:cNvGrpSpPr>
            <a:grpSpLocks/>
          </p:cNvGrpSpPr>
          <p:nvPr/>
        </p:nvGrpSpPr>
        <p:grpSpPr bwMode="auto">
          <a:xfrm>
            <a:off x="0" y="214313"/>
            <a:ext cx="8459788" cy="6081712"/>
            <a:chOff x="0" y="214290"/>
            <a:chExt cx="8538880" cy="6111247"/>
          </a:xfrm>
        </p:grpSpPr>
        <p:pic>
          <p:nvPicPr>
            <p:cNvPr id="1031" name="10 Resim" descr="mbs-zemin.WM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8391" y="621145"/>
              <a:ext cx="7630489" cy="56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descr="trfla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214290"/>
              <a:ext cx="928662" cy="616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3" descr="Untitled-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00042"/>
              <a:ext cx="928662" cy="53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13 Resim" descr="mbs-3.WM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5217" y="5238966"/>
              <a:ext cx="1139189" cy="108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7 Dikdörtgen"/>
          <p:cNvSpPr>
            <a:spLocks noChangeArrowheads="1"/>
          </p:cNvSpPr>
          <p:nvPr/>
        </p:nvSpPr>
        <p:spPr bwMode="auto">
          <a:xfrm>
            <a:off x="5072063" y="785813"/>
            <a:ext cx="3214687" cy="1071562"/>
          </a:xfrm>
          <a:prstGeom prst="rect">
            <a:avLst/>
          </a:prstGeom>
          <a:noFill/>
          <a:ln w="9525" algn="ctr">
            <a:noFill/>
            <a:miter lim="800000"/>
            <a:headEnd/>
            <a:tailEnd/>
          </a:ln>
          <a:effectLst>
            <a:outerShdw dist="38100" dir="5400000" algn="ctr" rotWithShape="0">
              <a:srgbClr val="002041">
                <a:alpha val="48000"/>
              </a:srgbClr>
            </a:outerShdw>
          </a:effectLst>
        </p:spPr>
        <p:txBody>
          <a:bodyPr anchor="ctr"/>
          <a:lstStyle/>
          <a:p>
            <a:pPr algn="ctr" eaLnBrk="1" hangingPunct="1">
              <a:defRPr/>
            </a:pPr>
            <a:r>
              <a:rPr lang="tr-TR" sz="2200" b="1">
                <a:solidFill>
                  <a:schemeClr val="accent1"/>
                </a:solidFill>
              </a:rPr>
              <a:t>MBS’Yİ ÜYE OLARAK NASIL KULLANABİLİRİM?</a:t>
            </a:r>
          </a:p>
        </p:txBody>
      </p:sp>
      <p:sp>
        <p:nvSpPr>
          <p:cNvPr id="1029"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sz="2200" b="1">
              <a:solidFill>
                <a:schemeClr val="accent1"/>
              </a:solidFill>
              <a:latin typeface="Verdana" pitchFamily="34" charset="0"/>
            </a:endParaRPr>
          </a:p>
        </p:txBody>
      </p:sp>
      <p:graphicFrame>
        <p:nvGraphicFramePr>
          <p:cNvPr id="1026" name="Object 11"/>
          <p:cNvGraphicFramePr>
            <a:graphicFrameLocks noChangeAspect="1"/>
          </p:cNvGraphicFramePr>
          <p:nvPr/>
        </p:nvGraphicFramePr>
        <p:xfrm>
          <a:off x="0" y="0"/>
          <a:ext cx="5000625" cy="6858000"/>
        </p:xfrm>
        <a:graphic>
          <a:graphicData uri="http://schemas.openxmlformats.org/presentationml/2006/ole">
            <mc:AlternateContent xmlns:mc="http://schemas.openxmlformats.org/markup-compatibility/2006">
              <mc:Choice xmlns:v="urn:schemas-microsoft-com:vml" Requires="v">
                <p:oleObj spid="_x0000_s1039" r:id="rId8" imgW="6400800" imgH="2743200" progId="Unknown">
                  <p:embed/>
                </p:oleObj>
              </mc:Choice>
              <mc:Fallback>
                <p:oleObj r:id="rId8" imgW="6400800" imgH="2743200" progId="Unknown">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5000625"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10 Metin kutusu"/>
          <p:cNvSpPr txBox="1">
            <a:spLocks noChangeArrowheads="1"/>
          </p:cNvSpPr>
          <p:nvPr/>
        </p:nvSpPr>
        <p:spPr bwMode="auto">
          <a:xfrm>
            <a:off x="5651500" y="2276475"/>
            <a:ext cx="2881313"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tr-TR" b="1">
                <a:solidFill>
                  <a:srgbClr val="002060"/>
                </a:solidFill>
                <a:cs typeface="Arial" charset="0"/>
              </a:rPr>
              <a:t>Sağ tarafta yer alan kullanıcı adı ve girişi sistemi üye olarak kullanmak isteyenler içindir. MBS’de “Kendimizi Tanıyalım” başlığı altında yer alan ilgi, yetenek ve mesleki değer ölçeklerine sisteme üye olarak ulaşabilirsiniz. </a:t>
            </a:r>
          </a:p>
          <a:p>
            <a:pPr eaLnBrk="1" hangingPunct="1"/>
            <a:endParaRPr lang="tr-TR" b="1">
              <a:solidFill>
                <a:srgbClr val="002060"/>
              </a:solidFill>
              <a:cs typeface="Arial"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Akış">
  <a:themeElements>
    <a:clrScheme name="Akış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Akış">
      <a:majorFont>
        <a:latin typeface="Calibri"/>
        <a:ea typeface=""/>
        <a:cs typeface=""/>
      </a:majorFont>
      <a:minorFont>
        <a:latin typeface="Constanti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Akış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5432</TotalTime>
  <Words>1693</Words>
  <Application>Microsoft Office PowerPoint</Application>
  <PresentationFormat>Ekran Gösterisi (4:3)</PresentationFormat>
  <Paragraphs>303</Paragraphs>
  <Slides>38</Slides>
  <Notes>35</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38</vt:i4>
      </vt:variant>
    </vt:vector>
  </HeadingPairs>
  <TitlesOfParts>
    <vt:vector size="40" baseType="lpstr">
      <vt:lpstr>Akış</vt:lpstr>
      <vt:lpstr>Unknown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Bu bölümde yaşanabilecek sorunlar…</vt:lpstr>
      <vt:lpstr>PowerPoint Sunusu</vt:lpstr>
      <vt:lpstr>PowerPoint Sunusu</vt:lpstr>
      <vt:lpstr>PowerPoint Sunusu</vt:lpstr>
      <vt:lpstr>PowerPoint Sunusu</vt:lpstr>
      <vt:lpstr>PowerPoint Sunusu</vt:lpstr>
    </vt:vector>
  </TitlesOfParts>
  <Company>Özel Eğitim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MEB</dc:creator>
  <cp:lastModifiedBy>Samsung</cp:lastModifiedBy>
  <cp:revision>1301</cp:revision>
  <dcterms:created xsi:type="dcterms:W3CDTF">2007-10-11T06:26:13Z</dcterms:created>
  <dcterms:modified xsi:type="dcterms:W3CDTF">2014-12-15T07:06:10Z</dcterms:modified>
</cp:coreProperties>
</file>